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86" r:id="rId4"/>
    <p:sldMasterId id="2147483690" r:id="rId5"/>
    <p:sldMasterId id="2147483726" r:id="rId6"/>
    <p:sldMasterId id="2147483648" r:id="rId7"/>
  </p:sldMasterIdLst>
  <p:notesMasterIdLst>
    <p:notesMasterId r:id="rId40"/>
  </p:notesMasterIdLst>
  <p:sldIdLst>
    <p:sldId id="1135" r:id="rId8"/>
    <p:sldId id="10716" r:id="rId9"/>
    <p:sldId id="10749" r:id="rId10"/>
    <p:sldId id="10742" r:id="rId11"/>
    <p:sldId id="10740" r:id="rId12"/>
    <p:sldId id="326" r:id="rId13"/>
    <p:sldId id="10746" r:id="rId14"/>
    <p:sldId id="10767" r:id="rId15"/>
    <p:sldId id="10739" r:id="rId16"/>
    <p:sldId id="10738" r:id="rId17"/>
    <p:sldId id="10718" r:id="rId18"/>
    <p:sldId id="10762" r:id="rId19"/>
    <p:sldId id="10743" r:id="rId20"/>
    <p:sldId id="10735" r:id="rId21"/>
    <p:sldId id="10736" r:id="rId22"/>
    <p:sldId id="10763" r:id="rId23"/>
    <p:sldId id="10764" r:id="rId24"/>
    <p:sldId id="10724" r:id="rId25"/>
    <p:sldId id="10765" r:id="rId26"/>
    <p:sldId id="10744" r:id="rId27"/>
    <p:sldId id="10766" r:id="rId28"/>
    <p:sldId id="10760" r:id="rId29"/>
    <p:sldId id="10741" r:id="rId30"/>
    <p:sldId id="10751" r:id="rId31"/>
    <p:sldId id="10768" r:id="rId32"/>
    <p:sldId id="10769" r:id="rId33"/>
    <p:sldId id="10770" r:id="rId34"/>
    <p:sldId id="10757" r:id="rId35"/>
    <p:sldId id="10756" r:id="rId36"/>
    <p:sldId id="10755" r:id="rId37"/>
    <p:sldId id="10754" r:id="rId38"/>
    <p:sldId id="1075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10DCEAC-A310-481F-B2A1-A5D19BAABABC}">
          <p14:sldIdLst>
            <p14:sldId id="1135"/>
            <p14:sldId id="10716"/>
            <p14:sldId id="10749"/>
            <p14:sldId id="10742"/>
            <p14:sldId id="10740"/>
            <p14:sldId id="326"/>
            <p14:sldId id="10746"/>
            <p14:sldId id="10767"/>
            <p14:sldId id="10739"/>
            <p14:sldId id="10738"/>
            <p14:sldId id="10718"/>
            <p14:sldId id="10762"/>
            <p14:sldId id="10743"/>
            <p14:sldId id="10735"/>
            <p14:sldId id="10736"/>
            <p14:sldId id="10763"/>
            <p14:sldId id="10764"/>
            <p14:sldId id="10724"/>
            <p14:sldId id="10765"/>
            <p14:sldId id="10744"/>
            <p14:sldId id="10766"/>
            <p14:sldId id="10760"/>
            <p14:sldId id="10741"/>
            <p14:sldId id="10751"/>
            <p14:sldId id="10768"/>
            <p14:sldId id="10769"/>
            <p14:sldId id="10770"/>
            <p14:sldId id="10757"/>
            <p14:sldId id="10756"/>
            <p14:sldId id="10755"/>
            <p14:sldId id="10754"/>
            <p14:sldId id="1075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8E7267-0210-67C1-40FB-6F66DF29F780}" name="Stacey Finnegan" initials="SF" userId="S::sfinnegan@chewy.com::a7705803-babe-4765-9122-a6eb2cda7f87" providerId="AD"/>
  <p188:author id="{5DEE4069-DCA2-9315-E7AA-1A00A64F579A}" name="Matthias Chan" initials="MC" userId="S::mchan@chewy.com::c2cbae46-9d7d-461f-8784-fe2dcb7eec08" providerId="AD"/>
  <p188:author id="{57A7C1D4-2D2E-A316-0BCE-1E8E3FBEEBF9}" name="Sadie Rangaraj" initials="SR" userId="S::srangaraj@chewy.com::a7a7dc7d-66f0-4d28-a69b-6153b3c0864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8C2"/>
    <a:srgbClr val="1C49C2"/>
    <a:srgbClr val="248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06"/>
    <p:restoredTop sz="94677"/>
  </p:normalViewPr>
  <p:slideViewPr>
    <p:cSldViewPr snapToGrid="0">
      <p:cViewPr varScale="1">
        <p:scale>
          <a:sx n="151" d="100"/>
          <a:sy n="151"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BC87C9-40D8-4B49-B563-3D0DCDF670E9}"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E324CD63-1078-439E-A93A-A8D0D4C06850}">
      <dgm:prSet phldr="0"/>
      <dgm:spPr/>
      <dgm:t>
        <a:bodyPr/>
        <a:lstStyle/>
        <a:p>
          <a:pPr>
            <a:defRPr b="1"/>
          </a:pPr>
          <a:r>
            <a:rPr lang="en-US">
              <a:latin typeface="Calibri"/>
            </a:rPr>
            <a:t>Establish Corporate People Analytics </a:t>
          </a:r>
        </a:p>
      </dgm:t>
    </dgm:pt>
    <dgm:pt modelId="{E2C8BD6C-0B95-48D5-8BDD-66A4F22A7C42}" type="parTrans" cxnId="{9B07888C-77D6-4893-94C5-6D03B1502243}">
      <dgm:prSet/>
      <dgm:spPr/>
    </dgm:pt>
    <dgm:pt modelId="{E7C87C78-35BB-4E80-B914-475DA493686A}" type="sibTrans" cxnId="{9B07888C-77D6-4893-94C5-6D03B1502243}">
      <dgm:prSet/>
      <dgm:spPr/>
    </dgm:pt>
    <dgm:pt modelId="{EA3D8DDF-3D36-4F97-8AE7-0782BBBA43F2}">
      <dgm:prSet phldr="0"/>
      <dgm:spPr/>
      <dgm:t>
        <a:bodyPr/>
        <a:lstStyle/>
        <a:p>
          <a:r>
            <a:rPr lang="en-US" b="0">
              <a:latin typeface="Calibri"/>
            </a:rPr>
            <a:t>P1 FY20: Hired Sr Manager, People Analytics (1 HC)</a:t>
          </a:r>
        </a:p>
      </dgm:t>
    </dgm:pt>
    <dgm:pt modelId="{614212CE-4F8A-4E53-8E9E-4DBA4F3E87C2}" type="parTrans" cxnId="{2BD29081-0EC8-4E05-ADD2-DB3A3B6024D7}">
      <dgm:prSet/>
      <dgm:spPr/>
    </dgm:pt>
    <dgm:pt modelId="{CCB0A993-1322-4781-904A-A65A1EFD8599}" type="sibTrans" cxnId="{2BD29081-0EC8-4E05-ADD2-DB3A3B6024D7}">
      <dgm:prSet/>
      <dgm:spPr/>
    </dgm:pt>
    <dgm:pt modelId="{C8F414B6-EBE2-43C3-B982-DD032F623B2E}">
      <dgm:prSet phldr="0"/>
      <dgm:spPr/>
      <dgm:t>
        <a:bodyPr/>
        <a:lstStyle/>
        <a:p>
          <a:pPr>
            <a:defRPr b="1"/>
          </a:pPr>
          <a:r>
            <a:rPr lang="en-US">
              <a:latin typeface="Calibri"/>
            </a:rPr>
            <a:t>Establish Customer Service People Analytics </a:t>
          </a:r>
          <a:endParaRPr lang="en-US"/>
        </a:p>
      </dgm:t>
    </dgm:pt>
    <dgm:pt modelId="{B9DC8C19-F754-40C8-88CD-A950236A562A}" type="parTrans" cxnId="{62B7E136-0FF7-464E-B680-28C35B282FD0}">
      <dgm:prSet/>
      <dgm:spPr/>
    </dgm:pt>
    <dgm:pt modelId="{95CFA7A5-043D-4E02-BC95-D2DE1A891624}" type="sibTrans" cxnId="{62B7E136-0FF7-464E-B680-28C35B282FD0}">
      <dgm:prSet/>
      <dgm:spPr/>
    </dgm:pt>
    <dgm:pt modelId="{7822BD4B-AE12-4A51-9DDA-704E2571026E}">
      <dgm:prSet phldr="0"/>
      <dgm:spPr/>
      <dgm:t>
        <a:bodyPr/>
        <a:lstStyle/>
        <a:p>
          <a:r>
            <a:rPr lang="en-US" b="0">
              <a:latin typeface="Calibri"/>
            </a:rPr>
            <a:t>P10 FY20: Hired AD, People Analytics (1 HC)</a:t>
          </a:r>
        </a:p>
      </dgm:t>
    </dgm:pt>
    <dgm:pt modelId="{631EAB9B-4A73-4352-9BB4-5D41D34C437C}" type="parTrans" cxnId="{F3DE5137-18B7-46F9-BF07-ED5077C0E0E4}">
      <dgm:prSet/>
      <dgm:spPr/>
    </dgm:pt>
    <dgm:pt modelId="{9806A747-A4CC-4EC1-A6DD-A17928A8B927}" type="sibTrans" cxnId="{F3DE5137-18B7-46F9-BF07-ED5077C0E0E4}">
      <dgm:prSet/>
      <dgm:spPr/>
    </dgm:pt>
    <dgm:pt modelId="{DAC21E7A-ED76-49C3-8310-E4CEDC2CF243}">
      <dgm:prSet phldr="0"/>
      <dgm:spPr/>
      <dgm:t>
        <a:bodyPr/>
        <a:lstStyle/>
        <a:p>
          <a:pPr>
            <a:defRPr b="1"/>
          </a:pPr>
          <a:r>
            <a:rPr lang="en-US" b="1">
              <a:latin typeface="Calibri"/>
            </a:rPr>
            <a:t>Expand Corp / CS People Analytics Teams </a:t>
          </a:r>
          <a:endParaRPr lang="en-US"/>
        </a:p>
      </dgm:t>
    </dgm:pt>
    <dgm:pt modelId="{9FF90CC2-F11F-4D36-8BC6-CEA3D5032265}" type="parTrans" cxnId="{7247FCC2-8544-464F-ACA7-AC6F23EC3AEC}">
      <dgm:prSet/>
      <dgm:spPr/>
    </dgm:pt>
    <dgm:pt modelId="{75E180E8-F7E8-4CAE-947A-6867C18A5ED9}" type="sibTrans" cxnId="{7247FCC2-8544-464F-ACA7-AC6F23EC3AEC}">
      <dgm:prSet/>
      <dgm:spPr/>
    </dgm:pt>
    <dgm:pt modelId="{9825DC2E-246F-411F-AA33-F0E864977209}">
      <dgm:prSet phldr="0"/>
      <dgm:spPr/>
      <dgm:t>
        <a:bodyPr/>
        <a:lstStyle/>
        <a:p>
          <a:r>
            <a:rPr lang="en-US" b="0">
              <a:latin typeface="Calibri"/>
            </a:rPr>
            <a:t>P11 FY21: Centralized Enterprise People Analytics team supporting 12 customer groups (total 12 HC)</a:t>
          </a:r>
        </a:p>
      </dgm:t>
    </dgm:pt>
    <dgm:pt modelId="{84D136C9-2371-4FA6-81F2-163321762731}" type="parTrans" cxnId="{18753584-FD41-4D5C-B44F-9652D956AA50}">
      <dgm:prSet/>
      <dgm:spPr/>
    </dgm:pt>
    <dgm:pt modelId="{7EF24079-6434-49C1-8952-9C413B000021}" type="sibTrans" cxnId="{18753584-FD41-4D5C-B44F-9652D956AA50}">
      <dgm:prSet/>
      <dgm:spPr/>
    </dgm:pt>
    <dgm:pt modelId="{63B73F53-BCCB-4EDF-BD68-68959D5A365B}">
      <dgm:prSet phldr="0"/>
      <dgm:spPr/>
      <dgm:t>
        <a:bodyPr/>
        <a:lstStyle/>
        <a:p>
          <a:r>
            <a:rPr lang="en-US" b="0">
              <a:latin typeface="Calibri"/>
            </a:rPr>
            <a:t>P5 FY22: Hired FY21 Intern to establish Data Science capability (+1 HC)</a:t>
          </a:r>
        </a:p>
      </dgm:t>
    </dgm:pt>
    <dgm:pt modelId="{2DA325F9-13AB-4B3C-B9EB-506AD2C10AC0}" type="parTrans" cxnId="{129E1B65-7666-449C-9C09-85CEF975D1AA}">
      <dgm:prSet/>
      <dgm:spPr/>
    </dgm:pt>
    <dgm:pt modelId="{46F09614-C304-4151-B121-C0CD89482E5A}" type="sibTrans" cxnId="{129E1B65-7666-449C-9C09-85CEF975D1AA}">
      <dgm:prSet/>
      <dgm:spPr/>
    </dgm:pt>
    <dgm:pt modelId="{D065B449-A8EF-4B65-B221-70FF2362A35B}">
      <dgm:prSet phldr="0"/>
      <dgm:spPr/>
      <dgm:t>
        <a:bodyPr/>
        <a:lstStyle/>
        <a:p>
          <a:pPr>
            <a:defRPr b="1"/>
          </a:pPr>
          <a:r>
            <a:rPr lang="en-US" b="1">
              <a:latin typeface="Calibri"/>
            </a:rPr>
            <a:t>Expand EPA team</a:t>
          </a:r>
          <a:endParaRPr lang="en-US"/>
        </a:p>
      </dgm:t>
    </dgm:pt>
    <dgm:pt modelId="{8C6E5E05-60D5-494C-BC75-EAB960908358}" type="parTrans" cxnId="{04E6ED23-D4D1-4D4E-B8D3-10BF52FFC210}">
      <dgm:prSet/>
      <dgm:spPr/>
    </dgm:pt>
    <dgm:pt modelId="{8ACF4143-ECCA-4040-BE58-CDCF0587FC69}" type="sibTrans" cxnId="{04E6ED23-D4D1-4D4E-B8D3-10BF52FFC210}">
      <dgm:prSet/>
      <dgm:spPr/>
    </dgm:pt>
    <dgm:pt modelId="{F280FF5B-D6A4-4471-9BEB-8E94A18D08ED}">
      <dgm:prSet phldr="0"/>
      <dgm:spPr/>
      <dgm:t>
        <a:bodyPr/>
        <a:lstStyle/>
        <a:p>
          <a:r>
            <a:rPr lang="en-US" b="0"/>
            <a:t>P4 </a:t>
          </a:r>
          <a:r>
            <a:rPr lang="en-US" b="0">
              <a:latin typeface="Calibri"/>
            </a:rPr>
            <a:t>FY21</a:t>
          </a:r>
          <a:r>
            <a:rPr lang="en-US" b="0"/>
            <a:t>:</a:t>
          </a:r>
          <a:r>
            <a:rPr lang="en-US" b="0">
              <a:latin typeface="Calibri"/>
            </a:rPr>
            <a:t> 6 HC approved to </a:t>
          </a:r>
          <a:r>
            <a:rPr lang="en-US" b="0"/>
            <a:t>support TA</a:t>
          </a:r>
          <a:r>
            <a:rPr lang="en-US" b="0">
              <a:latin typeface="Calibri"/>
            </a:rPr>
            <a:t> </a:t>
          </a:r>
          <a:r>
            <a:rPr lang="en-US" b="0"/>
            <a:t>(CS and FC), and expand CS People Analytics</a:t>
          </a:r>
          <a:r>
            <a:rPr lang="en-US" b="0">
              <a:latin typeface="Calibri"/>
            </a:rPr>
            <a:t> Team </a:t>
          </a:r>
        </a:p>
      </dgm:t>
    </dgm:pt>
    <dgm:pt modelId="{CA8C5005-1581-4DC7-83B5-D6E7F87C222B}" type="parTrans" cxnId="{882407E3-A810-4C46-9E0D-B86D60232D29}">
      <dgm:prSet/>
      <dgm:spPr/>
    </dgm:pt>
    <dgm:pt modelId="{67FF9DB0-5981-4B2E-BF55-D42AC62AF3AA}" type="sibTrans" cxnId="{882407E3-A810-4C46-9E0D-B86D60232D29}">
      <dgm:prSet/>
      <dgm:spPr/>
    </dgm:pt>
    <dgm:pt modelId="{5C658670-0805-4D8F-A660-91A803C87C4F}">
      <dgm:prSet phldr="0"/>
      <dgm:spPr/>
      <dgm:t>
        <a:bodyPr/>
        <a:lstStyle/>
        <a:p>
          <a:r>
            <a:rPr lang="en-US" b="0">
              <a:latin typeface="Calibri"/>
            </a:rPr>
            <a:t>P6 FY22</a:t>
          </a:r>
          <a:r>
            <a:rPr lang="en-US" b="0"/>
            <a:t>: Centralized</a:t>
          </a:r>
          <a:r>
            <a:rPr lang="en-US" b="0">
              <a:latin typeface="Calibri"/>
            </a:rPr>
            <a:t> </a:t>
          </a:r>
          <a:r>
            <a:rPr lang="en-US" b="0"/>
            <a:t>HR BI </a:t>
          </a:r>
          <a:r>
            <a:rPr lang="en-US" b="0">
              <a:latin typeface="Calibri"/>
            </a:rPr>
            <a:t>Developers</a:t>
          </a:r>
          <a:r>
            <a:rPr lang="en-US" b="0"/>
            <a:t> to HR from IT (+2 HC)</a:t>
          </a:r>
          <a:endParaRPr lang="en-US" b="0">
            <a:latin typeface="Calibri"/>
          </a:endParaRPr>
        </a:p>
      </dgm:t>
    </dgm:pt>
    <dgm:pt modelId="{0B8CF004-E0B5-4000-9F17-AF30E489AF2A}" type="parTrans" cxnId="{68B3CEF0-418F-43FB-9924-1BDEB8BE74CB}">
      <dgm:prSet/>
      <dgm:spPr/>
    </dgm:pt>
    <dgm:pt modelId="{6FBC0D61-7025-44F3-AA7D-EA5EF2E24944}" type="sibTrans" cxnId="{68B3CEF0-418F-43FB-9924-1BDEB8BE74CB}">
      <dgm:prSet/>
      <dgm:spPr/>
    </dgm:pt>
    <dgm:pt modelId="{D3E4077D-9DCC-4D47-83B6-D48DF54689D5}">
      <dgm:prSet phldr="0"/>
      <dgm:spPr/>
      <dgm:t>
        <a:bodyPr/>
        <a:lstStyle/>
        <a:p>
          <a:r>
            <a:rPr lang="en-US" b="0">
              <a:latin typeface="Calibri"/>
            </a:rPr>
            <a:t>P12 FY22: Exit rate of 15 HC suppoting</a:t>
          </a:r>
          <a:r>
            <a:rPr lang="en-US" b="0"/>
            <a:t> </a:t>
          </a:r>
          <a:r>
            <a:rPr lang="en-US" b="0">
              <a:latin typeface="Calibri"/>
            </a:rPr>
            <a:t>14</a:t>
          </a:r>
          <a:r>
            <a:rPr lang="en-US" b="0"/>
            <a:t> customer groups </a:t>
          </a:r>
        </a:p>
      </dgm:t>
    </dgm:pt>
    <dgm:pt modelId="{64C5AB21-0E42-4BC5-B7F8-158D70C161F1}" type="parTrans" cxnId="{F81079B4-5618-4655-8B4F-D67CC6FFB84A}">
      <dgm:prSet/>
      <dgm:spPr/>
    </dgm:pt>
    <dgm:pt modelId="{1F30F35C-3B2F-4D09-B51E-DB5B5C5D9AEA}" type="sibTrans" cxnId="{F81079B4-5618-4655-8B4F-D67CC6FFB84A}">
      <dgm:prSet/>
      <dgm:spPr/>
    </dgm:pt>
    <dgm:pt modelId="{FB9D02B8-2C32-40D9-9329-9213ACA5E695}">
      <dgm:prSet phldr="0"/>
      <dgm:spPr/>
      <dgm:t>
        <a:bodyPr/>
        <a:lstStyle/>
        <a:p>
          <a:pPr>
            <a:defRPr b="1"/>
          </a:pPr>
          <a:r>
            <a:rPr lang="en-US" b="1"/>
            <a:t>Establish Enterprise People Analytics Committee</a:t>
          </a:r>
        </a:p>
      </dgm:t>
    </dgm:pt>
    <dgm:pt modelId="{75287BAD-9A54-459E-A8CF-FBDA8B90765E}" type="parTrans" cxnId="{6690201B-B76D-42EC-ABA7-944EEBBBF5AC}">
      <dgm:prSet/>
      <dgm:spPr/>
    </dgm:pt>
    <dgm:pt modelId="{D8314238-7279-4D9E-9DCE-7FCFB28D7291}" type="sibTrans" cxnId="{6690201B-B76D-42EC-ABA7-944EEBBBF5AC}">
      <dgm:prSet/>
      <dgm:spPr/>
    </dgm:pt>
    <dgm:pt modelId="{7BE513B5-0837-457E-88A4-7C0ABEEC6B76}">
      <dgm:prSet phldr="0"/>
      <dgm:spPr/>
      <dgm:t>
        <a:bodyPr/>
        <a:lstStyle/>
        <a:p>
          <a:r>
            <a:rPr lang="en-US" b="0">
              <a:latin typeface="Calibri"/>
            </a:rPr>
            <a:t>FY21</a:t>
          </a:r>
          <a:r>
            <a:rPr lang="en-US" b="0"/>
            <a:t>: Created a cross-functional working group  to manage the funnel of analytics projects across 6 customer groups (FC, CS, and Corp HR, Corp TA, Finance, DEI)</a:t>
          </a:r>
        </a:p>
      </dgm:t>
    </dgm:pt>
    <dgm:pt modelId="{B250C3C4-0B06-4C97-B6B8-A8786EC60F31}" type="parTrans" cxnId="{6FBC3CD9-8D37-4CCF-BC2F-8B8E44CB5382}">
      <dgm:prSet/>
      <dgm:spPr/>
    </dgm:pt>
    <dgm:pt modelId="{F35C1F45-753B-4CBC-8EAB-22384E6D6D5B}" type="sibTrans" cxnId="{6FBC3CD9-8D37-4CCF-BC2F-8B8E44CB5382}">
      <dgm:prSet/>
      <dgm:spPr/>
    </dgm:pt>
    <dgm:pt modelId="{268CF135-07B7-486F-86E2-0BD78348B58C}">
      <dgm:prSet phldr="0"/>
      <dgm:spPr/>
      <dgm:t>
        <a:bodyPr/>
        <a:lstStyle/>
        <a:p>
          <a:r>
            <a:rPr lang="en-US" b="0">
              <a:latin typeface="Calibri"/>
            </a:rPr>
            <a:t>FY21</a:t>
          </a:r>
          <a:r>
            <a:rPr lang="en-US" b="0"/>
            <a:t>:</a:t>
          </a:r>
          <a:r>
            <a:rPr lang="en-US" b="0">
              <a:latin typeface="Calibri"/>
            </a:rPr>
            <a:t> 4</a:t>
          </a:r>
          <a:r>
            <a:rPr lang="en-US" b="0"/>
            <a:t> HC </a:t>
          </a:r>
          <a:r>
            <a:rPr lang="en-US" b="0">
              <a:latin typeface="Calibri"/>
            </a:rPr>
            <a:t>allocated</a:t>
          </a:r>
          <a:r>
            <a:rPr lang="en-US" b="0"/>
            <a:t> for </a:t>
          </a:r>
          <a:r>
            <a:rPr lang="en-US" b="0">
              <a:latin typeface="Calibri"/>
            </a:rPr>
            <a:t>Corp People </a:t>
          </a:r>
          <a:r>
            <a:rPr lang="en-US" b="0"/>
            <a:t>Analytics Team</a:t>
          </a:r>
          <a:r>
            <a:rPr lang="en-US" b="0">
              <a:latin typeface="Calibri"/>
            </a:rPr>
            <a:t> </a:t>
          </a:r>
        </a:p>
      </dgm:t>
    </dgm:pt>
    <dgm:pt modelId="{FE228119-A0DC-4520-9661-12C6E23CDD05}" type="parTrans" cxnId="{92B9FA04-5485-4D9A-8278-138600555812}">
      <dgm:prSet/>
      <dgm:spPr/>
    </dgm:pt>
    <dgm:pt modelId="{391CD67F-4DD2-4F82-9C9A-ABC5F7BC6A80}" type="sibTrans" cxnId="{92B9FA04-5485-4D9A-8278-138600555812}">
      <dgm:prSet/>
      <dgm:spPr/>
    </dgm:pt>
    <dgm:pt modelId="{7CBD9292-5EBD-4F3A-B2C0-9FD244504609}">
      <dgm:prSet phldr="0"/>
      <dgm:spPr/>
      <dgm:t>
        <a:bodyPr/>
        <a:lstStyle/>
        <a:p>
          <a:pPr>
            <a:defRPr b="1"/>
          </a:pPr>
          <a:r>
            <a:rPr lang="en-US" b="1">
              <a:latin typeface="Calibri"/>
            </a:rPr>
            <a:t>Establish</a:t>
          </a:r>
          <a:r>
            <a:rPr lang="en-US" b="1"/>
            <a:t> Enterprise People Analytics </a:t>
          </a:r>
          <a:r>
            <a:rPr lang="en-US" b="1">
              <a:latin typeface="Calibri"/>
            </a:rPr>
            <a:t>Team </a:t>
          </a:r>
          <a:endParaRPr lang="en-US"/>
        </a:p>
      </dgm:t>
    </dgm:pt>
    <dgm:pt modelId="{3CF9BA3B-5BD4-41CD-9A8E-D779FA7279AE}" type="parTrans" cxnId="{115048BA-B974-4540-92D0-452E63E56438}">
      <dgm:prSet/>
      <dgm:spPr/>
    </dgm:pt>
    <dgm:pt modelId="{2485A18E-5C06-42B2-8AFA-CDF6B763B4C7}" type="sibTrans" cxnId="{115048BA-B974-4540-92D0-452E63E56438}">
      <dgm:prSet/>
      <dgm:spPr/>
    </dgm:pt>
    <dgm:pt modelId="{3A872EB4-B203-4980-930F-6301B8906464}" type="pres">
      <dgm:prSet presAssocID="{65BC87C9-40D8-4B49-B563-3D0DCDF670E9}" presName="root" presStyleCnt="0">
        <dgm:presLayoutVars>
          <dgm:chMax/>
          <dgm:chPref/>
          <dgm:animLvl val="lvl"/>
        </dgm:presLayoutVars>
      </dgm:prSet>
      <dgm:spPr/>
    </dgm:pt>
    <dgm:pt modelId="{098E0644-8CDD-4F2C-8269-CFCB971E1B2B}" type="pres">
      <dgm:prSet presAssocID="{65BC87C9-40D8-4B49-B563-3D0DCDF670E9}"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B4107B0-8242-4268-B690-6A7FC3197053}" type="pres">
      <dgm:prSet presAssocID="{65BC87C9-40D8-4B49-B563-3D0DCDF670E9}" presName="nodes" presStyleCnt="0">
        <dgm:presLayoutVars>
          <dgm:chMax/>
          <dgm:chPref/>
          <dgm:animLvl val="lvl"/>
        </dgm:presLayoutVars>
      </dgm:prSet>
      <dgm:spPr/>
    </dgm:pt>
    <dgm:pt modelId="{3A820481-0BFB-49CB-9DEE-15E09D766813}" type="pres">
      <dgm:prSet presAssocID="{E324CD63-1078-439E-A93A-A8D0D4C06850}" presName="composite" presStyleCnt="0"/>
      <dgm:spPr/>
    </dgm:pt>
    <dgm:pt modelId="{7BA6AF7F-780E-4DE4-803E-3E756980440F}" type="pres">
      <dgm:prSet presAssocID="{E324CD63-1078-439E-A93A-A8D0D4C06850}" presName="ConnectorPoint" presStyleLbl="lnNode1" presStyleIdx="0"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9172AEFB-259C-4E9E-B441-702FB638DB84}" type="pres">
      <dgm:prSet presAssocID="{E324CD63-1078-439E-A93A-A8D0D4C06850}" presName="DropPinPlaceHolder" presStyleCnt="0"/>
      <dgm:spPr/>
    </dgm:pt>
    <dgm:pt modelId="{E6AD2684-61CA-4E88-8114-636137053C90}" type="pres">
      <dgm:prSet presAssocID="{E324CD63-1078-439E-A93A-A8D0D4C06850}" presName="DropPin" presStyleLbl="alignNode1" presStyleIdx="0" presStyleCnt="6"/>
      <dgm:spPr/>
    </dgm:pt>
    <dgm:pt modelId="{F8289E26-EBEC-4B35-9260-8E57F30C97AB}" type="pres">
      <dgm:prSet presAssocID="{E324CD63-1078-439E-A93A-A8D0D4C06850}" presName="Ellipse" presStyleLbl="fgAcc1" presStyleIdx="1" presStyleCnt="7"/>
      <dgm:spPr>
        <a:solidFill>
          <a:schemeClr val="lt1">
            <a:alpha val="90000"/>
            <a:hueOff val="0"/>
            <a:satOff val="0"/>
            <a:lumOff val="0"/>
            <a:alphaOff val="0"/>
          </a:schemeClr>
        </a:solidFill>
        <a:ln w="25400" cap="flat" cmpd="sng" algn="ctr">
          <a:noFill/>
          <a:prstDash val="solid"/>
        </a:ln>
        <a:effectLst/>
      </dgm:spPr>
    </dgm:pt>
    <dgm:pt modelId="{7E16E578-B2FB-49CD-AE4F-23C3F7401177}" type="pres">
      <dgm:prSet presAssocID="{E324CD63-1078-439E-A93A-A8D0D4C06850}" presName="L2TextContainer" presStyleLbl="revTx" presStyleIdx="0" presStyleCnt="12">
        <dgm:presLayoutVars>
          <dgm:bulletEnabled val="1"/>
        </dgm:presLayoutVars>
      </dgm:prSet>
      <dgm:spPr/>
    </dgm:pt>
    <dgm:pt modelId="{84EEE446-3BB4-4A6E-AFFE-A4552A5EA913}" type="pres">
      <dgm:prSet presAssocID="{E324CD63-1078-439E-A93A-A8D0D4C06850}" presName="L1TextContainer" presStyleLbl="revTx" presStyleIdx="1" presStyleCnt="12">
        <dgm:presLayoutVars>
          <dgm:chMax val="1"/>
          <dgm:chPref val="1"/>
          <dgm:bulletEnabled val="1"/>
        </dgm:presLayoutVars>
      </dgm:prSet>
      <dgm:spPr/>
    </dgm:pt>
    <dgm:pt modelId="{F1F3F471-918E-4C99-A9FD-4BEB35139F5A}" type="pres">
      <dgm:prSet presAssocID="{E324CD63-1078-439E-A93A-A8D0D4C06850}" presName="ConnectLine" presStyleLbl="sibTrans1D1" presStyleIdx="0" presStyleCnt="6"/>
      <dgm:spPr>
        <a:noFill/>
        <a:ln w="12700" cap="flat" cmpd="sng" algn="ctr">
          <a:solidFill>
            <a:schemeClr val="accent1">
              <a:hueOff val="0"/>
              <a:satOff val="0"/>
              <a:lumOff val="0"/>
              <a:alphaOff val="0"/>
            </a:schemeClr>
          </a:solidFill>
          <a:prstDash val="dash"/>
        </a:ln>
        <a:effectLst/>
      </dgm:spPr>
    </dgm:pt>
    <dgm:pt modelId="{6B719F69-07A3-49BA-9AAC-30FFDFBD78D4}" type="pres">
      <dgm:prSet presAssocID="{E324CD63-1078-439E-A93A-A8D0D4C06850}" presName="EmptyPlaceHolder" presStyleCnt="0"/>
      <dgm:spPr/>
    </dgm:pt>
    <dgm:pt modelId="{97E8D236-8FB0-4F79-A745-825DEDC49AEC}" type="pres">
      <dgm:prSet presAssocID="{E7C87C78-35BB-4E80-B914-475DA493686A}" presName="spaceBetweenRectangles" presStyleCnt="0"/>
      <dgm:spPr/>
    </dgm:pt>
    <dgm:pt modelId="{A1D1D7D8-1930-4DCF-A4E6-C36C310FB9BF}" type="pres">
      <dgm:prSet presAssocID="{C8F414B6-EBE2-43C3-B982-DD032F623B2E}" presName="composite" presStyleCnt="0"/>
      <dgm:spPr/>
    </dgm:pt>
    <dgm:pt modelId="{B2C79A8D-CCE5-4A25-A59A-9056B00EFBE6}" type="pres">
      <dgm:prSet presAssocID="{C8F414B6-EBE2-43C3-B982-DD032F623B2E}" presName="ConnectorPoint" presStyleLbl="lnNode1" presStyleIdx="1"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8033C18-B9EE-415C-A622-AF399D54687D}" type="pres">
      <dgm:prSet presAssocID="{C8F414B6-EBE2-43C3-B982-DD032F623B2E}" presName="DropPinPlaceHolder" presStyleCnt="0"/>
      <dgm:spPr/>
    </dgm:pt>
    <dgm:pt modelId="{5FCAC4E1-88ED-482C-94EF-EE16B7244CF8}" type="pres">
      <dgm:prSet presAssocID="{C8F414B6-EBE2-43C3-B982-DD032F623B2E}" presName="DropPin" presStyleLbl="alignNode1" presStyleIdx="1" presStyleCnt="6"/>
      <dgm:spPr/>
    </dgm:pt>
    <dgm:pt modelId="{56678918-B373-4930-9F69-745AB29D5CDF}" type="pres">
      <dgm:prSet presAssocID="{C8F414B6-EBE2-43C3-B982-DD032F623B2E}" presName="Ellipse" presStyleLbl="fgAcc1" presStyleIdx="2" presStyleCnt="7"/>
      <dgm:spPr>
        <a:solidFill>
          <a:schemeClr val="lt1">
            <a:alpha val="90000"/>
            <a:hueOff val="0"/>
            <a:satOff val="0"/>
            <a:lumOff val="0"/>
            <a:alphaOff val="0"/>
          </a:schemeClr>
        </a:solidFill>
        <a:ln w="25400" cap="flat" cmpd="sng" algn="ctr">
          <a:noFill/>
          <a:prstDash val="solid"/>
        </a:ln>
        <a:effectLst/>
      </dgm:spPr>
    </dgm:pt>
    <dgm:pt modelId="{ECFC2F47-C278-44EF-B1AA-EC8DCE1B4F6C}" type="pres">
      <dgm:prSet presAssocID="{C8F414B6-EBE2-43C3-B982-DD032F623B2E}" presName="L2TextContainer" presStyleLbl="revTx" presStyleIdx="2" presStyleCnt="12">
        <dgm:presLayoutVars>
          <dgm:bulletEnabled val="1"/>
        </dgm:presLayoutVars>
      </dgm:prSet>
      <dgm:spPr/>
    </dgm:pt>
    <dgm:pt modelId="{8AEC5DD9-F0D3-49DA-B2E5-99DEE7B80D1B}" type="pres">
      <dgm:prSet presAssocID="{C8F414B6-EBE2-43C3-B982-DD032F623B2E}" presName="L1TextContainer" presStyleLbl="revTx" presStyleIdx="3" presStyleCnt="12">
        <dgm:presLayoutVars>
          <dgm:chMax val="1"/>
          <dgm:chPref val="1"/>
          <dgm:bulletEnabled val="1"/>
        </dgm:presLayoutVars>
      </dgm:prSet>
      <dgm:spPr/>
    </dgm:pt>
    <dgm:pt modelId="{31919FA6-6836-4F33-B02C-750F77B6F0D2}" type="pres">
      <dgm:prSet presAssocID="{C8F414B6-EBE2-43C3-B982-DD032F623B2E}" presName="ConnectLine" presStyleLbl="sibTrans1D1" presStyleIdx="1" presStyleCnt="6"/>
      <dgm:spPr>
        <a:noFill/>
        <a:ln w="12700" cap="flat" cmpd="sng" algn="ctr">
          <a:solidFill>
            <a:schemeClr val="accent1">
              <a:hueOff val="0"/>
              <a:satOff val="0"/>
              <a:lumOff val="0"/>
              <a:alphaOff val="0"/>
            </a:schemeClr>
          </a:solidFill>
          <a:prstDash val="dash"/>
        </a:ln>
        <a:effectLst/>
      </dgm:spPr>
    </dgm:pt>
    <dgm:pt modelId="{AFA18A90-0D0A-40AD-8700-D62858003598}" type="pres">
      <dgm:prSet presAssocID="{C8F414B6-EBE2-43C3-B982-DD032F623B2E}" presName="EmptyPlaceHolder" presStyleCnt="0"/>
      <dgm:spPr/>
    </dgm:pt>
    <dgm:pt modelId="{A4986356-C4B2-4BE0-B4B6-07F50570833C}" type="pres">
      <dgm:prSet presAssocID="{95CFA7A5-043D-4E02-BC95-D2DE1A891624}" presName="spaceBetweenRectangles" presStyleCnt="0"/>
      <dgm:spPr/>
    </dgm:pt>
    <dgm:pt modelId="{421607A5-E577-4857-9CE5-F146A387B94A}" type="pres">
      <dgm:prSet presAssocID="{FB9D02B8-2C32-40D9-9329-9213ACA5E695}" presName="composite" presStyleCnt="0"/>
      <dgm:spPr/>
    </dgm:pt>
    <dgm:pt modelId="{6085F977-9C15-4560-8CEB-CC13B9026500}" type="pres">
      <dgm:prSet presAssocID="{FB9D02B8-2C32-40D9-9329-9213ACA5E695}" presName="ConnectorPoint" presStyleLbl="lnNode1" presStyleIdx="2"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2C0BA00B-997B-4687-9EC7-B4F70D1B8862}" type="pres">
      <dgm:prSet presAssocID="{FB9D02B8-2C32-40D9-9329-9213ACA5E695}" presName="DropPinPlaceHolder" presStyleCnt="0"/>
      <dgm:spPr/>
    </dgm:pt>
    <dgm:pt modelId="{2737ADE5-BB11-4510-AF45-3B9F18A7E5CB}" type="pres">
      <dgm:prSet presAssocID="{FB9D02B8-2C32-40D9-9329-9213ACA5E695}" presName="DropPin" presStyleLbl="alignNode1" presStyleIdx="2" presStyleCnt="6"/>
      <dgm:spPr/>
    </dgm:pt>
    <dgm:pt modelId="{048ABCC5-BF49-4624-8620-0A7C2F9C532A}" type="pres">
      <dgm:prSet presAssocID="{FB9D02B8-2C32-40D9-9329-9213ACA5E695}" presName="Ellipse" presStyleLbl="fgAcc1" presStyleIdx="3" presStyleCnt="7"/>
      <dgm:spPr>
        <a:solidFill>
          <a:schemeClr val="lt1">
            <a:alpha val="90000"/>
            <a:hueOff val="0"/>
            <a:satOff val="0"/>
            <a:lumOff val="0"/>
            <a:alphaOff val="0"/>
          </a:schemeClr>
        </a:solidFill>
        <a:ln w="25400" cap="flat" cmpd="sng" algn="ctr">
          <a:noFill/>
          <a:prstDash val="solid"/>
        </a:ln>
        <a:effectLst/>
      </dgm:spPr>
    </dgm:pt>
    <dgm:pt modelId="{A2CD86B4-7EA3-4617-99A4-A77CF4D86479}" type="pres">
      <dgm:prSet presAssocID="{FB9D02B8-2C32-40D9-9329-9213ACA5E695}" presName="L2TextContainer" presStyleLbl="revTx" presStyleIdx="4" presStyleCnt="12">
        <dgm:presLayoutVars>
          <dgm:bulletEnabled val="1"/>
        </dgm:presLayoutVars>
      </dgm:prSet>
      <dgm:spPr/>
    </dgm:pt>
    <dgm:pt modelId="{892A03F4-6826-4BA4-8A14-74EC0E907519}" type="pres">
      <dgm:prSet presAssocID="{FB9D02B8-2C32-40D9-9329-9213ACA5E695}" presName="L1TextContainer" presStyleLbl="revTx" presStyleIdx="5" presStyleCnt="12">
        <dgm:presLayoutVars>
          <dgm:chMax val="1"/>
          <dgm:chPref val="1"/>
          <dgm:bulletEnabled val="1"/>
        </dgm:presLayoutVars>
      </dgm:prSet>
      <dgm:spPr/>
    </dgm:pt>
    <dgm:pt modelId="{80F67A21-CDC4-4A53-A490-714F09330A87}" type="pres">
      <dgm:prSet presAssocID="{FB9D02B8-2C32-40D9-9329-9213ACA5E695}" presName="ConnectLine" presStyleLbl="sibTrans1D1" presStyleIdx="2" presStyleCnt="6"/>
      <dgm:spPr>
        <a:noFill/>
        <a:ln w="12700" cap="flat" cmpd="sng" algn="ctr">
          <a:solidFill>
            <a:schemeClr val="accent1">
              <a:hueOff val="0"/>
              <a:satOff val="0"/>
              <a:lumOff val="0"/>
              <a:alphaOff val="0"/>
            </a:schemeClr>
          </a:solidFill>
          <a:prstDash val="dash"/>
        </a:ln>
        <a:effectLst/>
      </dgm:spPr>
    </dgm:pt>
    <dgm:pt modelId="{002BA37B-0C3C-4C06-ACBE-5C7C28C41CEB}" type="pres">
      <dgm:prSet presAssocID="{FB9D02B8-2C32-40D9-9329-9213ACA5E695}" presName="EmptyPlaceHolder" presStyleCnt="0"/>
      <dgm:spPr/>
    </dgm:pt>
    <dgm:pt modelId="{264D7CF0-F302-497F-8ED1-ADA447090DF0}" type="pres">
      <dgm:prSet presAssocID="{D8314238-7279-4D9E-9DCE-7FCFB28D7291}" presName="spaceBetweenRectangles" presStyleCnt="0"/>
      <dgm:spPr/>
    </dgm:pt>
    <dgm:pt modelId="{5F5E7F88-18F4-4124-9A83-68BB0D47A125}" type="pres">
      <dgm:prSet presAssocID="{DAC21E7A-ED76-49C3-8310-E4CEDC2CF243}" presName="composite" presStyleCnt="0"/>
      <dgm:spPr/>
    </dgm:pt>
    <dgm:pt modelId="{A67D6399-E0C5-4449-B156-3EBB1DD69B5D}" type="pres">
      <dgm:prSet presAssocID="{DAC21E7A-ED76-49C3-8310-E4CEDC2CF243}" presName="ConnectorPoint" presStyleLbl="lnNode1" presStyleIdx="3"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892295B-46AC-444F-87BC-FBAD685E92AD}" type="pres">
      <dgm:prSet presAssocID="{DAC21E7A-ED76-49C3-8310-E4CEDC2CF243}" presName="DropPinPlaceHolder" presStyleCnt="0"/>
      <dgm:spPr/>
    </dgm:pt>
    <dgm:pt modelId="{E03B82AC-D577-48B7-8D69-016666880886}" type="pres">
      <dgm:prSet presAssocID="{DAC21E7A-ED76-49C3-8310-E4CEDC2CF243}" presName="DropPin" presStyleLbl="alignNode1" presStyleIdx="3" presStyleCnt="6"/>
      <dgm:spPr/>
    </dgm:pt>
    <dgm:pt modelId="{126DC241-3B1F-4EF9-BC42-3673D1FBAC10}" type="pres">
      <dgm:prSet presAssocID="{DAC21E7A-ED76-49C3-8310-E4CEDC2CF243}" presName="Ellipse" presStyleLbl="fgAcc1" presStyleIdx="4" presStyleCnt="7"/>
      <dgm:spPr>
        <a:solidFill>
          <a:schemeClr val="lt1">
            <a:alpha val="90000"/>
            <a:hueOff val="0"/>
            <a:satOff val="0"/>
            <a:lumOff val="0"/>
            <a:alphaOff val="0"/>
          </a:schemeClr>
        </a:solidFill>
        <a:ln w="25400" cap="flat" cmpd="sng" algn="ctr">
          <a:noFill/>
          <a:prstDash val="solid"/>
        </a:ln>
        <a:effectLst/>
      </dgm:spPr>
    </dgm:pt>
    <dgm:pt modelId="{229280D7-73E0-4361-8BEC-BDF66453258E}" type="pres">
      <dgm:prSet presAssocID="{DAC21E7A-ED76-49C3-8310-E4CEDC2CF243}" presName="L2TextContainer" presStyleLbl="revTx" presStyleIdx="6" presStyleCnt="12">
        <dgm:presLayoutVars>
          <dgm:bulletEnabled val="1"/>
        </dgm:presLayoutVars>
      </dgm:prSet>
      <dgm:spPr/>
    </dgm:pt>
    <dgm:pt modelId="{888DB0BE-25FB-42CF-84AF-FBE12B380F17}" type="pres">
      <dgm:prSet presAssocID="{DAC21E7A-ED76-49C3-8310-E4CEDC2CF243}" presName="L1TextContainer" presStyleLbl="revTx" presStyleIdx="7" presStyleCnt="12">
        <dgm:presLayoutVars>
          <dgm:chMax val="1"/>
          <dgm:chPref val="1"/>
          <dgm:bulletEnabled val="1"/>
        </dgm:presLayoutVars>
      </dgm:prSet>
      <dgm:spPr/>
    </dgm:pt>
    <dgm:pt modelId="{F584AD17-690A-4425-B1B2-11F677893FBF}" type="pres">
      <dgm:prSet presAssocID="{DAC21E7A-ED76-49C3-8310-E4CEDC2CF243}" presName="ConnectLine" presStyleLbl="sibTrans1D1" presStyleIdx="3" presStyleCnt="6"/>
      <dgm:spPr>
        <a:noFill/>
        <a:ln w="12700" cap="flat" cmpd="sng" algn="ctr">
          <a:solidFill>
            <a:schemeClr val="accent1">
              <a:hueOff val="0"/>
              <a:satOff val="0"/>
              <a:lumOff val="0"/>
              <a:alphaOff val="0"/>
            </a:schemeClr>
          </a:solidFill>
          <a:prstDash val="dash"/>
        </a:ln>
        <a:effectLst/>
      </dgm:spPr>
    </dgm:pt>
    <dgm:pt modelId="{E8648917-BB04-4895-B529-74FCC8B29884}" type="pres">
      <dgm:prSet presAssocID="{DAC21E7A-ED76-49C3-8310-E4CEDC2CF243}" presName="EmptyPlaceHolder" presStyleCnt="0"/>
      <dgm:spPr/>
    </dgm:pt>
    <dgm:pt modelId="{5AAF75D7-4567-4069-8ADA-863CE9BA012A}" type="pres">
      <dgm:prSet presAssocID="{75E180E8-F7E8-4CAE-947A-6867C18A5ED9}" presName="spaceBetweenRectangles" presStyleCnt="0"/>
      <dgm:spPr/>
    </dgm:pt>
    <dgm:pt modelId="{30CEBAF1-02E2-44DC-AD9A-665B364A487B}" type="pres">
      <dgm:prSet presAssocID="{7CBD9292-5EBD-4F3A-B2C0-9FD244504609}" presName="composite" presStyleCnt="0"/>
      <dgm:spPr/>
    </dgm:pt>
    <dgm:pt modelId="{BBB7DDFD-E3CD-4744-A8A9-3DCCBA1FB5DE}" type="pres">
      <dgm:prSet presAssocID="{7CBD9292-5EBD-4F3A-B2C0-9FD244504609}" presName="ConnectorPoint" presStyleLbl="lnNode1" presStyleIdx="4"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3904D5-8851-4548-A4F1-B8CBA94003E0}" type="pres">
      <dgm:prSet presAssocID="{7CBD9292-5EBD-4F3A-B2C0-9FD244504609}" presName="DropPinPlaceHolder" presStyleCnt="0"/>
      <dgm:spPr/>
    </dgm:pt>
    <dgm:pt modelId="{F1BE7FC4-1014-4DCF-86A2-C99A0FEA125C}" type="pres">
      <dgm:prSet presAssocID="{7CBD9292-5EBD-4F3A-B2C0-9FD244504609}" presName="DropPin" presStyleLbl="alignNode1" presStyleIdx="4" presStyleCnt="6"/>
      <dgm:spPr/>
    </dgm:pt>
    <dgm:pt modelId="{9F5672B0-274E-4958-90E6-AFA83A5025B6}" type="pres">
      <dgm:prSet presAssocID="{7CBD9292-5EBD-4F3A-B2C0-9FD244504609}" presName="Ellipse" presStyleLbl="fgAcc1" presStyleIdx="5" presStyleCnt="7"/>
      <dgm:spPr>
        <a:solidFill>
          <a:schemeClr val="lt1">
            <a:alpha val="90000"/>
            <a:hueOff val="0"/>
            <a:satOff val="0"/>
            <a:lumOff val="0"/>
            <a:alphaOff val="0"/>
          </a:schemeClr>
        </a:solidFill>
        <a:ln w="25400" cap="flat" cmpd="sng" algn="ctr">
          <a:noFill/>
          <a:prstDash val="solid"/>
        </a:ln>
        <a:effectLst/>
      </dgm:spPr>
    </dgm:pt>
    <dgm:pt modelId="{AE3BCA3E-9938-41EF-A8BD-D05E3314F91E}" type="pres">
      <dgm:prSet presAssocID="{7CBD9292-5EBD-4F3A-B2C0-9FD244504609}" presName="L2TextContainer" presStyleLbl="revTx" presStyleIdx="8" presStyleCnt="12">
        <dgm:presLayoutVars>
          <dgm:bulletEnabled val="1"/>
        </dgm:presLayoutVars>
      </dgm:prSet>
      <dgm:spPr/>
    </dgm:pt>
    <dgm:pt modelId="{A0CBEDD9-FA11-4904-A46B-B0FA286D9927}" type="pres">
      <dgm:prSet presAssocID="{7CBD9292-5EBD-4F3A-B2C0-9FD244504609}" presName="L1TextContainer" presStyleLbl="revTx" presStyleIdx="9" presStyleCnt="12">
        <dgm:presLayoutVars>
          <dgm:chMax val="1"/>
          <dgm:chPref val="1"/>
          <dgm:bulletEnabled val="1"/>
        </dgm:presLayoutVars>
      </dgm:prSet>
      <dgm:spPr/>
    </dgm:pt>
    <dgm:pt modelId="{AB3566FC-D918-462A-BDC8-3FF516AAE660}" type="pres">
      <dgm:prSet presAssocID="{7CBD9292-5EBD-4F3A-B2C0-9FD244504609}"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053CEC35-8461-4744-AC46-4F18B16B6680}" type="pres">
      <dgm:prSet presAssocID="{7CBD9292-5EBD-4F3A-B2C0-9FD244504609}" presName="EmptyPlaceHolder" presStyleCnt="0"/>
      <dgm:spPr/>
    </dgm:pt>
    <dgm:pt modelId="{3FD08F24-D889-4CA1-A549-5E9D400B9B6F}" type="pres">
      <dgm:prSet presAssocID="{2485A18E-5C06-42B2-8AFA-CDF6B763B4C7}" presName="spaceBetweenRectangles" presStyleCnt="0"/>
      <dgm:spPr/>
    </dgm:pt>
    <dgm:pt modelId="{490CD9BC-C8CA-4848-B466-39F888FECA39}" type="pres">
      <dgm:prSet presAssocID="{D065B449-A8EF-4B65-B221-70FF2362A35B}" presName="composite" presStyleCnt="0"/>
      <dgm:spPr/>
    </dgm:pt>
    <dgm:pt modelId="{1D8C81EE-42C1-4EE0-9E48-922AAB96F7D2}" type="pres">
      <dgm:prSet presAssocID="{D065B449-A8EF-4B65-B221-70FF2362A35B}" presName="ConnectorPoint" presStyleLbl="lnNode1" presStyleIdx="5"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25B1997F-2F49-49A4-A078-78760D9F7343}" type="pres">
      <dgm:prSet presAssocID="{D065B449-A8EF-4B65-B221-70FF2362A35B}" presName="DropPinPlaceHolder" presStyleCnt="0"/>
      <dgm:spPr/>
    </dgm:pt>
    <dgm:pt modelId="{B807A534-6D77-4309-B162-6CA2C74141E1}" type="pres">
      <dgm:prSet presAssocID="{D065B449-A8EF-4B65-B221-70FF2362A35B}" presName="DropPin" presStyleLbl="alignNode1" presStyleIdx="5" presStyleCnt="6"/>
      <dgm:spPr/>
    </dgm:pt>
    <dgm:pt modelId="{2E2CF2DE-46EA-46F1-BC0D-14DC7D2EA022}" type="pres">
      <dgm:prSet presAssocID="{D065B449-A8EF-4B65-B221-70FF2362A35B}" presName="Ellipse" presStyleLbl="fgAcc1" presStyleIdx="6" presStyleCnt="7"/>
      <dgm:spPr>
        <a:solidFill>
          <a:schemeClr val="lt1">
            <a:alpha val="90000"/>
            <a:hueOff val="0"/>
            <a:satOff val="0"/>
            <a:lumOff val="0"/>
            <a:alphaOff val="0"/>
          </a:schemeClr>
        </a:solidFill>
        <a:ln w="25400" cap="flat" cmpd="sng" algn="ctr">
          <a:noFill/>
          <a:prstDash val="solid"/>
        </a:ln>
        <a:effectLst/>
      </dgm:spPr>
    </dgm:pt>
    <dgm:pt modelId="{F01F4678-E8FE-49C9-9F6B-208DFF8F0007}" type="pres">
      <dgm:prSet presAssocID="{D065B449-A8EF-4B65-B221-70FF2362A35B}" presName="L2TextContainer" presStyleLbl="revTx" presStyleIdx="10" presStyleCnt="12">
        <dgm:presLayoutVars>
          <dgm:bulletEnabled val="1"/>
        </dgm:presLayoutVars>
      </dgm:prSet>
      <dgm:spPr/>
    </dgm:pt>
    <dgm:pt modelId="{B1A0EE47-C2F8-4A1D-A775-85751782F294}" type="pres">
      <dgm:prSet presAssocID="{D065B449-A8EF-4B65-B221-70FF2362A35B}" presName="L1TextContainer" presStyleLbl="revTx" presStyleIdx="11" presStyleCnt="12">
        <dgm:presLayoutVars>
          <dgm:chMax val="1"/>
          <dgm:chPref val="1"/>
          <dgm:bulletEnabled val="1"/>
        </dgm:presLayoutVars>
      </dgm:prSet>
      <dgm:spPr/>
    </dgm:pt>
    <dgm:pt modelId="{4127DFBD-7FC0-45B9-8194-2568D657A855}" type="pres">
      <dgm:prSet presAssocID="{D065B449-A8EF-4B65-B221-70FF2362A35B}"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D72AFEDC-C5F4-45DE-9D1D-8EE4BA3C1E5E}" type="pres">
      <dgm:prSet presAssocID="{D065B449-A8EF-4B65-B221-70FF2362A35B}" presName="EmptyPlaceHolder" presStyleCnt="0"/>
      <dgm:spPr/>
    </dgm:pt>
  </dgm:ptLst>
  <dgm:cxnLst>
    <dgm:cxn modelId="{15BAEE04-4AF9-44B3-A1C9-6AF1E6AA3BA2}" type="presOf" srcId="{268CF135-07B7-486F-86E2-0BD78348B58C}" destId="{229280D7-73E0-4361-8BEC-BDF66453258E}" srcOrd="0" destOrd="1" presId="urn:microsoft.com/office/officeart/2017/3/layout/DropPinTimeline"/>
    <dgm:cxn modelId="{92B9FA04-5485-4D9A-8278-138600555812}" srcId="{DAC21E7A-ED76-49C3-8310-E4CEDC2CF243}" destId="{268CF135-07B7-486F-86E2-0BD78348B58C}" srcOrd="1" destOrd="0" parTransId="{FE228119-A0DC-4520-9661-12C6E23CDD05}" sibTransId="{391CD67F-4DD2-4F82-9C9A-ABC5F7BC6A80}"/>
    <dgm:cxn modelId="{C3714E18-461D-4174-A5D3-75402C60CA76}" type="presOf" srcId="{65BC87C9-40D8-4B49-B563-3D0DCDF670E9}" destId="{3A872EB4-B203-4980-930F-6301B8906464}" srcOrd="0" destOrd="0" presId="urn:microsoft.com/office/officeart/2017/3/layout/DropPinTimeline"/>
    <dgm:cxn modelId="{6690201B-B76D-42EC-ABA7-944EEBBBF5AC}" srcId="{65BC87C9-40D8-4B49-B563-3D0DCDF670E9}" destId="{FB9D02B8-2C32-40D9-9329-9213ACA5E695}" srcOrd="2" destOrd="0" parTransId="{75287BAD-9A54-459E-A8CF-FBDA8B90765E}" sibTransId="{D8314238-7279-4D9E-9DCE-7FCFB28D7291}"/>
    <dgm:cxn modelId="{7C9D001E-CE9E-40C9-80EC-3254F58FF297}" type="presOf" srcId="{E324CD63-1078-439E-A93A-A8D0D4C06850}" destId="{84EEE446-3BB4-4A6E-AFFE-A4552A5EA913}" srcOrd="0" destOrd="0" presId="urn:microsoft.com/office/officeart/2017/3/layout/DropPinTimeline"/>
    <dgm:cxn modelId="{04E6ED23-D4D1-4D4E-B8D3-10BF52FFC210}" srcId="{65BC87C9-40D8-4B49-B563-3D0DCDF670E9}" destId="{D065B449-A8EF-4B65-B221-70FF2362A35B}" srcOrd="5" destOrd="0" parTransId="{8C6E5E05-60D5-494C-BC75-EAB960908358}" sibTransId="{8ACF4143-ECCA-4040-BE58-CDCF0587FC69}"/>
    <dgm:cxn modelId="{50D79C2F-AC6B-47DC-B722-F28828930E47}" type="presOf" srcId="{FB9D02B8-2C32-40D9-9329-9213ACA5E695}" destId="{892A03F4-6826-4BA4-8A14-74EC0E907519}" srcOrd="0" destOrd="0" presId="urn:microsoft.com/office/officeart/2017/3/layout/DropPinTimeline"/>
    <dgm:cxn modelId="{D684DB2F-FF6F-4F58-AC08-B90E2DAA8710}" type="presOf" srcId="{5C658670-0805-4D8F-A660-91A803C87C4F}" destId="{F01F4678-E8FE-49C9-9F6B-208DFF8F0007}" srcOrd="0" destOrd="1" presId="urn:microsoft.com/office/officeart/2017/3/layout/DropPinTimeline"/>
    <dgm:cxn modelId="{62B7E136-0FF7-464E-B680-28C35B282FD0}" srcId="{65BC87C9-40D8-4B49-B563-3D0DCDF670E9}" destId="{C8F414B6-EBE2-43C3-B982-DD032F623B2E}" srcOrd="1" destOrd="0" parTransId="{B9DC8C19-F754-40C8-88CD-A950236A562A}" sibTransId="{95CFA7A5-043D-4E02-BC95-D2DE1A891624}"/>
    <dgm:cxn modelId="{F3DE5137-18B7-46F9-BF07-ED5077C0E0E4}" srcId="{C8F414B6-EBE2-43C3-B982-DD032F623B2E}" destId="{7822BD4B-AE12-4A51-9DDA-704E2571026E}" srcOrd="0" destOrd="0" parTransId="{631EAB9B-4A73-4352-9BB4-5D41D34C437C}" sibTransId="{9806A747-A4CC-4EC1-A6DD-A17928A8B927}"/>
    <dgm:cxn modelId="{74853B40-520A-4504-8003-946FB4C094DB}" type="presOf" srcId="{7BE513B5-0837-457E-88A4-7C0ABEEC6B76}" destId="{A2CD86B4-7EA3-4617-99A4-A77CF4D86479}" srcOrd="0" destOrd="0" presId="urn:microsoft.com/office/officeart/2017/3/layout/DropPinTimeline"/>
    <dgm:cxn modelId="{21189F4E-6649-4DD8-ACB4-FE670CA1A5AC}" type="presOf" srcId="{9825DC2E-246F-411F-AA33-F0E864977209}" destId="{AE3BCA3E-9938-41EF-A8BD-D05E3314F91E}" srcOrd="0" destOrd="0" presId="urn:microsoft.com/office/officeart/2017/3/layout/DropPinTimeline"/>
    <dgm:cxn modelId="{129E1B65-7666-449C-9C09-85CEF975D1AA}" srcId="{D065B449-A8EF-4B65-B221-70FF2362A35B}" destId="{63B73F53-BCCB-4EDF-BD68-68959D5A365B}" srcOrd="0" destOrd="0" parTransId="{2DA325F9-13AB-4B3C-B9EB-506AD2C10AC0}" sibTransId="{46F09614-C304-4151-B121-C0CD89482E5A}"/>
    <dgm:cxn modelId="{FA9D8C74-C841-4090-92A4-6CA4155FD71A}" type="presOf" srcId="{C8F414B6-EBE2-43C3-B982-DD032F623B2E}" destId="{8AEC5DD9-F0D3-49DA-B2E5-99DEE7B80D1B}" srcOrd="0" destOrd="0" presId="urn:microsoft.com/office/officeart/2017/3/layout/DropPinTimeline"/>
    <dgm:cxn modelId="{0858897A-0E34-4769-B5EA-A3344D1918FB}" type="presOf" srcId="{DAC21E7A-ED76-49C3-8310-E4CEDC2CF243}" destId="{888DB0BE-25FB-42CF-84AF-FBE12B380F17}" srcOrd="0" destOrd="0" presId="urn:microsoft.com/office/officeart/2017/3/layout/DropPinTimeline"/>
    <dgm:cxn modelId="{2BD29081-0EC8-4E05-ADD2-DB3A3B6024D7}" srcId="{E324CD63-1078-439E-A93A-A8D0D4C06850}" destId="{EA3D8DDF-3D36-4F97-8AE7-0782BBBA43F2}" srcOrd="0" destOrd="0" parTransId="{614212CE-4F8A-4E53-8E9E-4DBA4F3E87C2}" sibTransId="{CCB0A993-1322-4781-904A-A65A1EFD8599}"/>
    <dgm:cxn modelId="{18753584-FD41-4D5C-B44F-9652D956AA50}" srcId="{7CBD9292-5EBD-4F3A-B2C0-9FD244504609}" destId="{9825DC2E-246F-411F-AA33-F0E864977209}" srcOrd="0" destOrd="0" parTransId="{84D136C9-2371-4FA6-81F2-163321762731}" sibTransId="{7EF24079-6434-49C1-8952-9C413B000021}"/>
    <dgm:cxn modelId="{36DD6587-285C-4752-9F07-D70C8D8EEA79}" type="presOf" srcId="{EA3D8DDF-3D36-4F97-8AE7-0782BBBA43F2}" destId="{7E16E578-B2FB-49CD-AE4F-23C3F7401177}" srcOrd="0" destOrd="0" presId="urn:microsoft.com/office/officeart/2017/3/layout/DropPinTimeline"/>
    <dgm:cxn modelId="{9B07888C-77D6-4893-94C5-6D03B1502243}" srcId="{65BC87C9-40D8-4B49-B563-3D0DCDF670E9}" destId="{E324CD63-1078-439E-A93A-A8D0D4C06850}" srcOrd="0" destOrd="0" parTransId="{E2C8BD6C-0B95-48D5-8BDD-66A4F22A7C42}" sibTransId="{E7C87C78-35BB-4E80-B914-475DA493686A}"/>
    <dgm:cxn modelId="{F81079B4-5618-4655-8B4F-D67CC6FFB84A}" srcId="{D065B449-A8EF-4B65-B221-70FF2362A35B}" destId="{D3E4077D-9DCC-4D47-83B6-D48DF54689D5}" srcOrd="2" destOrd="0" parTransId="{64C5AB21-0E42-4BC5-B7F8-158D70C161F1}" sibTransId="{1F30F35C-3B2F-4D09-B51E-DB5B5C5D9AEA}"/>
    <dgm:cxn modelId="{F7FEAFB5-91F6-4741-A981-ED86CF40E8F8}" type="presOf" srcId="{D065B449-A8EF-4B65-B221-70FF2362A35B}" destId="{B1A0EE47-C2F8-4A1D-A775-85751782F294}" srcOrd="0" destOrd="0" presId="urn:microsoft.com/office/officeart/2017/3/layout/DropPinTimeline"/>
    <dgm:cxn modelId="{699697B6-0329-4FCC-9C0B-6C414855B6E8}" type="presOf" srcId="{7CBD9292-5EBD-4F3A-B2C0-9FD244504609}" destId="{A0CBEDD9-FA11-4904-A46B-B0FA286D9927}" srcOrd="0" destOrd="0" presId="urn:microsoft.com/office/officeart/2017/3/layout/DropPinTimeline"/>
    <dgm:cxn modelId="{36D8BDB8-E943-4E53-BD8A-DDFC4EBA12D3}" type="presOf" srcId="{63B73F53-BCCB-4EDF-BD68-68959D5A365B}" destId="{F01F4678-E8FE-49C9-9F6B-208DFF8F0007}" srcOrd="0" destOrd="0" presId="urn:microsoft.com/office/officeart/2017/3/layout/DropPinTimeline"/>
    <dgm:cxn modelId="{115048BA-B974-4540-92D0-452E63E56438}" srcId="{65BC87C9-40D8-4B49-B563-3D0DCDF670E9}" destId="{7CBD9292-5EBD-4F3A-B2C0-9FD244504609}" srcOrd="4" destOrd="0" parTransId="{3CF9BA3B-5BD4-41CD-9A8E-D779FA7279AE}" sibTransId="{2485A18E-5C06-42B2-8AFA-CDF6B763B4C7}"/>
    <dgm:cxn modelId="{DF22A7C1-61A6-437D-962B-8FA0F97DF4D6}" type="presOf" srcId="{7822BD4B-AE12-4A51-9DDA-704E2571026E}" destId="{ECFC2F47-C278-44EF-B1AA-EC8DCE1B4F6C}" srcOrd="0" destOrd="0" presId="urn:microsoft.com/office/officeart/2017/3/layout/DropPinTimeline"/>
    <dgm:cxn modelId="{7247FCC2-8544-464F-ACA7-AC6F23EC3AEC}" srcId="{65BC87C9-40D8-4B49-B563-3D0DCDF670E9}" destId="{DAC21E7A-ED76-49C3-8310-E4CEDC2CF243}" srcOrd="3" destOrd="0" parTransId="{9FF90CC2-F11F-4D36-8BC6-CEA3D5032265}" sibTransId="{75E180E8-F7E8-4CAE-947A-6867C18A5ED9}"/>
    <dgm:cxn modelId="{6FBC3CD9-8D37-4CCF-BC2F-8B8E44CB5382}" srcId="{FB9D02B8-2C32-40D9-9329-9213ACA5E695}" destId="{7BE513B5-0837-457E-88A4-7C0ABEEC6B76}" srcOrd="0" destOrd="0" parTransId="{B250C3C4-0B06-4C97-B6B8-A8786EC60F31}" sibTransId="{F35C1F45-753B-4CBC-8EAB-22384E6D6D5B}"/>
    <dgm:cxn modelId="{882407E3-A810-4C46-9E0D-B86D60232D29}" srcId="{DAC21E7A-ED76-49C3-8310-E4CEDC2CF243}" destId="{F280FF5B-D6A4-4471-9BEB-8E94A18D08ED}" srcOrd="0" destOrd="0" parTransId="{CA8C5005-1581-4DC7-83B5-D6E7F87C222B}" sibTransId="{67FF9DB0-5981-4B2E-BF55-D42AC62AF3AA}"/>
    <dgm:cxn modelId="{68B3CEF0-418F-43FB-9924-1BDEB8BE74CB}" srcId="{D065B449-A8EF-4B65-B221-70FF2362A35B}" destId="{5C658670-0805-4D8F-A660-91A803C87C4F}" srcOrd="1" destOrd="0" parTransId="{0B8CF004-E0B5-4000-9F17-AF30E489AF2A}" sibTransId="{6FBC0D61-7025-44F3-AA7D-EA5EF2E24944}"/>
    <dgm:cxn modelId="{0C1B2EF4-2CC2-47EF-A951-B9C6123AE9A3}" type="presOf" srcId="{D3E4077D-9DCC-4D47-83B6-D48DF54689D5}" destId="{F01F4678-E8FE-49C9-9F6B-208DFF8F0007}" srcOrd="0" destOrd="2" presId="urn:microsoft.com/office/officeart/2017/3/layout/DropPinTimeline"/>
    <dgm:cxn modelId="{CD9E8AF9-8AEF-45CA-B36B-7F8C004401BD}" type="presOf" srcId="{F280FF5B-D6A4-4471-9BEB-8E94A18D08ED}" destId="{229280D7-73E0-4361-8BEC-BDF66453258E}" srcOrd="0" destOrd="0" presId="urn:microsoft.com/office/officeart/2017/3/layout/DropPinTimeline"/>
    <dgm:cxn modelId="{FA8E6E32-FB3F-43E2-9160-03D1D971BA52}" type="presParOf" srcId="{3A872EB4-B203-4980-930F-6301B8906464}" destId="{098E0644-8CDD-4F2C-8269-CFCB971E1B2B}" srcOrd="0" destOrd="0" presId="urn:microsoft.com/office/officeart/2017/3/layout/DropPinTimeline"/>
    <dgm:cxn modelId="{9E77F4E6-DDF3-4EE0-91D0-9CC9CBE0E52A}" type="presParOf" srcId="{3A872EB4-B203-4980-930F-6301B8906464}" destId="{7B4107B0-8242-4268-B690-6A7FC3197053}" srcOrd="1" destOrd="0" presId="urn:microsoft.com/office/officeart/2017/3/layout/DropPinTimeline"/>
    <dgm:cxn modelId="{81940E59-CCAC-4437-88A8-4F5F86573B39}" type="presParOf" srcId="{7B4107B0-8242-4268-B690-6A7FC3197053}" destId="{3A820481-0BFB-49CB-9DEE-15E09D766813}" srcOrd="0" destOrd="0" presId="urn:microsoft.com/office/officeart/2017/3/layout/DropPinTimeline"/>
    <dgm:cxn modelId="{6D77B46A-E27A-4490-86E3-DFA637BFF941}" type="presParOf" srcId="{3A820481-0BFB-49CB-9DEE-15E09D766813}" destId="{7BA6AF7F-780E-4DE4-803E-3E756980440F}" srcOrd="0" destOrd="0" presId="urn:microsoft.com/office/officeart/2017/3/layout/DropPinTimeline"/>
    <dgm:cxn modelId="{41CE3E58-064D-4524-B4E1-1500E40AB93C}" type="presParOf" srcId="{3A820481-0BFB-49CB-9DEE-15E09D766813}" destId="{9172AEFB-259C-4E9E-B441-702FB638DB84}" srcOrd="1" destOrd="0" presId="urn:microsoft.com/office/officeart/2017/3/layout/DropPinTimeline"/>
    <dgm:cxn modelId="{149803D7-93CF-448A-B619-31323C0426D1}" type="presParOf" srcId="{9172AEFB-259C-4E9E-B441-702FB638DB84}" destId="{E6AD2684-61CA-4E88-8114-636137053C90}" srcOrd="0" destOrd="0" presId="urn:microsoft.com/office/officeart/2017/3/layout/DropPinTimeline"/>
    <dgm:cxn modelId="{8B0E6017-8E1B-402E-8EAA-1C382E1ED8A4}" type="presParOf" srcId="{9172AEFB-259C-4E9E-B441-702FB638DB84}" destId="{F8289E26-EBEC-4B35-9260-8E57F30C97AB}" srcOrd="1" destOrd="0" presId="urn:microsoft.com/office/officeart/2017/3/layout/DropPinTimeline"/>
    <dgm:cxn modelId="{7857E585-E10F-4775-B63D-B20CD2DF3400}" type="presParOf" srcId="{3A820481-0BFB-49CB-9DEE-15E09D766813}" destId="{7E16E578-B2FB-49CD-AE4F-23C3F7401177}" srcOrd="2" destOrd="0" presId="urn:microsoft.com/office/officeart/2017/3/layout/DropPinTimeline"/>
    <dgm:cxn modelId="{D896BC79-AFB4-4198-A97E-D79472A47E5C}" type="presParOf" srcId="{3A820481-0BFB-49CB-9DEE-15E09D766813}" destId="{84EEE446-3BB4-4A6E-AFFE-A4552A5EA913}" srcOrd="3" destOrd="0" presId="urn:microsoft.com/office/officeart/2017/3/layout/DropPinTimeline"/>
    <dgm:cxn modelId="{917B954A-44FA-4622-8F10-703F37D1C89D}" type="presParOf" srcId="{3A820481-0BFB-49CB-9DEE-15E09D766813}" destId="{F1F3F471-918E-4C99-A9FD-4BEB35139F5A}" srcOrd="4" destOrd="0" presId="urn:microsoft.com/office/officeart/2017/3/layout/DropPinTimeline"/>
    <dgm:cxn modelId="{0535CC70-E0B0-4FD1-BA5C-79DA32B68874}" type="presParOf" srcId="{3A820481-0BFB-49CB-9DEE-15E09D766813}" destId="{6B719F69-07A3-49BA-9AAC-30FFDFBD78D4}" srcOrd="5" destOrd="0" presId="urn:microsoft.com/office/officeart/2017/3/layout/DropPinTimeline"/>
    <dgm:cxn modelId="{66FA9271-AEB8-4F55-8AE5-F4B1AE3BEC84}" type="presParOf" srcId="{7B4107B0-8242-4268-B690-6A7FC3197053}" destId="{97E8D236-8FB0-4F79-A745-825DEDC49AEC}" srcOrd="1" destOrd="0" presId="urn:microsoft.com/office/officeart/2017/3/layout/DropPinTimeline"/>
    <dgm:cxn modelId="{9731B084-FFB2-4134-A2D3-23424654190B}" type="presParOf" srcId="{7B4107B0-8242-4268-B690-6A7FC3197053}" destId="{A1D1D7D8-1930-4DCF-A4E6-C36C310FB9BF}" srcOrd="2" destOrd="0" presId="urn:microsoft.com/office/officeart/2017/3/layout/DropPinTimeline"/>
    <dgm:cxn modelId="{070F8968-A430-4A0A-8A5B-A2DE53E8088C}" type="presParOf" srcId="{A1D1D7D8-1930-4DCF-A4E6-C36C310FB9BF}" destId="{B2C79A8D-CCE5-4A25-A59A-9056B00EFBE6}" srcOrd="0" destOrd="0" presId="urn:microsoft.com/office/officeart/2017/3/layout/DropPinTimeline"/>
    <dgm:cxn modelId="{E5820878-9554-4A69-9C29-0069AD21BD3F}" type="presParOf" srcId="{A1D1D7D8-1930-4DCF-A4E6-C36C310FB9BF}" destId="{48033C18-B9EE-415C-A622-AF399D54687D}" srcOrd="1" destOrd="0" presId="urn:microsoft.com/office/officeart/2017/3/layout/DropPinTimeline"/>
    <dgm:cxn modelId="{46D55459-282D-4C33-8CBE-35A35E319C56}" type="presParOf" srcId="{48033C18-B9EE-415C-A622-AF399D54687D}" destId="{5FCAC4E1-88ED-482C-94EF-EE16B7244CF8}" srcOrd="0" destOrd="0" presId="urn:microsoft.com/office/officeart/2017/3/layout/DropPinTimeline"/>
    <dgm:cxn modelId="{06A08EE7-C493-4674-A3EC-A50322A14C20}" type="presParOf" srcId="{48033C18-B9EE-415C-A622-AF399D54687D}" destId="{56678918-B373-4930-9F69-745AB29D5CDF}" srcOrd="1" destOrd="0" presId="urn:microsoft.com/office/officeart/2017/3/layout/DropPinTimeline"/>
    <dgm:cxn modelId="{793FC822-3E0F-4D68-AA58-3DD1204A4717}" type="presParOf" srcId="{A1D1D7D8-1930-4DCF-A4E6-C36C310FB9BF}" destId="{ECFC2F47-C278-44EF-B1AA-EC8DCE1B4F6C}" srcOrd="2" destOrd="0" presId="urn:microsoft.com/office/officeart/2017/3/layout/DropPinTimeline"/>
    <dgm:cxn modelId="{74050CF6-F900-42C4-82EB-0E6809F82331}" type="presParOf" srcId="{A1D1D7D8-1930-4DCF-A4E6-C36C310FB9BF}" destId="{8AEC5DD9-F0D3-49DA-B2E5-99DEE7B80D1B}" srcOrd="3" destOrd="0" presId="urn:microsoft.com/office/officeart/2017/3/layout/DropPinTimeline"/>
    <dgm:cxn modelId="{36C3A92D-9AD0-4F6C-A027-6F2EF4E13ECA}" type="presParOf" srcId="{A1D1D7D8-1930-4DCF-A4E6-C36C310FB9BF}" destId="{31919FA6-6836-4F33-B02C-750F77B6F0D2}" srcOrd="4" destOrd="0" presId="urn:microsoft.com/office/officeart/2017/3/layout/DropPinTimeline"/>
    <dgm:cxn modelId="{4458446D-2308-402E-AAFA-9FA4E87DA931}" type="presParOf" srcId="{A1D1D7D8-1930-4DCF-A4E6-C36C310FB9BF}" destId="{AFA18A90-0D0A-40AD-8700-D62858003598}" srcOrd="5" destOrd="0" presId="urn:microsoft.com/office/officeart/2017/3/layout/DropPinTimeline"/>
    <dgm:cxn modelId="{9006ECDD-3641-497D-A23B-7F946BAA7150}" type="presParOf" srcId="{7B4107B0-8242-4268-B690-6A7FC3197053}" destId="{A4986356-C4B2-4BE0-B4B6-07F50570833C}" srcOrd="3" destOrd="0" presId="urn:microsoft.com/office/officeart/2017/3/layout/DropPinTimeline"/>
    <dgm:cxn modelId="{B6CC74ED-2D3C-4A60-8CF6-AA9C21F79735}" type="presParOf" srcId="{7B4107B0-8242-4268-B690-6A7FC3197053}" destId="{421607A5-E577-4857-9CE5-F146A387B94A}" srcOrd="4" destOrd="0" presId="urn:microsoft.com/office/officeart/2017/3/layout/DropPinTimeline"/>
    <dgm:cxn modelId="{BB78D1B2-C5B8-444B-A486-4A13A259A42C}" type="presParOf" srcId="{421607A5-E577-4857-9CE5-F146A387B94A}" destId="{6085F977-9C15-4560-8CEB-CC13B9026500}" srcOrd="0" destOrd="0" presId="urn:microsoft.com/office/officeart/2017/3/layout/DropPinTimeline"/>
    <dgm:cxn modelId="{15D26FBC-86BF-4EC9-A6CE-150F74E2C4E0}" type="presParOf" srcId="{421607A5-E577-4857-9CE5-F146A387B94A}" destId="{2C0BA00B-997B-4687-9EC7-B4F70D1B8862}" srcOrd="1" destOrd="0" presId="urn:microsoft.com/office/officeart/2017/3/layout/DropPinTimeline"/>
    <dgm:cxn modelId="{B139CD56-473E-4A0A-90C8-906AAB39A58F}" type="presParOf" srcId="{2C0BA00B-997B-4687-9EC7-B4F70D1B8862}" destId="{2737ADE5-BB11-4510-AF45-3B9F18A7E5CB}" srcOrd="0" destOrd="0" presId="urn:microsoft.com/office/officeart/2017/3/layout/DropPinTimeline"/>
    <dgm:cxn modelId="{DA7968EF-3F05-466E-A6F5-C1E123C64E93}" type="presParOf" srcId="{2C0BA00B-997B-4687-9EC7-B4F70D1B8862}" destId="{048ABCC5-BF49-4624-8620-0A7C2F9C532A}" srcOrd="1" destOrd="0" presId="urn:microsoft.com/office/officeart/2017/3/layout/DropPinTimeline"/>
    <dgm:cxn modelId="{0ADD25EE-EE68-49F9-917D-9250ABD59A52}" type="presParOf" srcId="{421607A5-E577-4857-9CE5-F146A387B94A}" destId="{A2CD86B4-7EA3-4617-99A4-A77CF4D86479}" srcOrd="2" destOrd="0" presId="urn:microsoft.com/office/officeart/2017/3/layout/DropPinTimeline"/>
    <dgm:cxn modelId="{BFFA570E-2EA3-4734-8BAE-7778F4CBE6CC}" type="presParOf" srcId="{421607A5-E577-4857-9CE5-F146A387B94A}" destId="{892A03F4-6826-4BA4-8A14-74EC0E907519}" srcOrd="3" destOrd="0" presId="urn:microsoft.com/office/officeart/2017/3/layout/DropPinTimeline"/>
    <dgm:cxn modelId="{9017B7F3-9338-4A68-9D7F-99223E222C1B}" type="presParOf" srcId="{421607A5-E577-4857-9CE5-F146A387B94A}" destId="{80F67A21-CDC4-4A53-A490-714F09330A87}" srcOrd="4" destOrd="0" presId="urn:microsoft.com/office/officeart/2017/3/layout/DropPinTimeline"/>
    <dgm:cxn modelId="{44E87FF1-25A2-4DD1-B6D1-C9C6D01301CB}" type="presParOf" srcId="{421607A5-E577-4857-9CE5-F146A387B94A}" destId="{002BA37B-0C3C-4C06-ACBE-5C7C28C41CEB}" srcOrd="5" destOrd="0" presId="urn:microsoft.com/office/officeart/2017/3/layout/DropPinTimeline"/>
    <dgm:cxn modelId="{6B725787-8F1D-4595-BE8C-DBB78B83CC74}" type="presParOf" srcId="{7B4107B0-8242-4268-B690-6A7FC3197053}" destId="{264D7CF0-F302-497F-8ED1-ADA447090DF0}" srcOrd="5" destOrd="0" presId="urn:microsoft.com/office/officeart/2017/3/layout/DropPinTimeline"/>
    <dgm:cxn modelId="{B58AF764-70CC-4D30-9D2D-450B849A7C89}" type="presParOf" srcId="{7B4107B0-8242-4268-B690-6A7FC3197053}" destId="{5F5E7F88-18F4-4124-9A83-68BB0D47A125}" srcOrd="6" destOrd="0" presId="urn:microsoft.com/office/officeart/2017/3/layout/DropPinTimeline"/>
    <dgm:cxn modelId="{8003A9C6-906A-4153-8635-75AB368AC8D2}" type="presParOf" srcId="{5F5E7F88-18F4-4124-9A83-68BB0D47A125}" destId="{A67D6399-E0C5-4449-B156-3EBB1DD69B5D}" srcOrd="0" destOrd="0" presId="urn:microsoft.com/office/officeart/2017/3/layout/DropPinTimeline"/>
    <dgm:cxn modelId="{2BF29D3C-6F63-433D-9F4B-5D4533D5FD9F}" type="presParOf" srcId="{5F5E7F88-18F4-4124-9A83-68BB0D47A125}" destId="{4892295B-46AC-444F-87BC-FBAD685E92AD}" srcOrd="1" destOrd="0" presId="urn:microsoft.com/office/officeart/2017/3/layout/DropPinTimeline"/>
    <dgm:cxn modelId="{FB772781-41DC-43E9-B8A6-10A05FDEBAFC}" type="presParOf" srcId="{4892295B-46AC-444F-87BC-FBAD685E92AD}" destId="{E03B82AC-D577-48B7-8D69-016666880886}" srcOrd="0" destOrd="0" presId="urn:microsoft.com/office/officeart/2017/3/layout/DropPinTimeline"/>
    <dgm:cxn modelId="{27F89148-F21F-4126-B137-4D1DBE5E526C}" type="presParOf" srcId="{4892295B-46AC-444F-87BC-FBAD685E92AD}" destId="{126DC241-3B1F-4EF9-BC42-3673D1FBAC10}" srcOrd="1" destOrd="0" presId="urn:microsoft.com/office/officeart/2017/3/layout/DropPinTimeline"/>
    <dgm:cxn modelId="{BCB1D3A6-084B-4238-BF8D-B6EF944AF842}" type="presParOf" srcId="{5F5E7F88-18F4-4124-9A83-68BB0D47A125}" destId="{229280D7-73E0-4361-8BEC-BDF66453258E}" srcOrd="2" destOrd="0" presId="urn:microsoft.com/office/officeart/2017/3/layout/DropPinTimeline"/>
    <dgm:cxn modelId="{5206BFB7-348F-4A63-A32A-54EBBEBBDD2C}" type="presParOf" srcId="{5F5E7F88-18F4-4124-9A83-68BB0D47A125}" destId="{888DB0BE-25FB-42CF-84AF-FBE12B380F17}" srcOrd="3" destOrd="0" presId="urn:microsoft.com/office/officeart/2017/3/layout/DropPinTimeline"/>
    <dgm:cxn modelId="{153423FA-D6FB-4B1D-9B6F-4509AC78E18E}" type="presParOf" srcId="{5F5E7F88-18F4-4124-9A83-68BB0D47A125}" destId="{F584AD17-690A-4425-B1B2-11F677893FBF}" srcOrd="4" destOrd="0" presId="urn:microsoft.com/office/officeart/2017/3/layout/DropPinTimeline"/>
    <dgm:cxn modelId="{2D30635A-733C-4704-BBAE-5E2D9782C136}" type="presParOf" srcId="{5F5E7F88-18F4-4124-9A83-68BB0D47A125}" destId="{E8648917-BB04-4895-B529-74FCC8B29884}" srcOrd="5" destOrd="0" presId="urn:microsoft.com/office/officeart/2017/3/layout/DropPinTimeline"/>
    <dgm:cxn modelId="{EFE2A1CE-A9E2-48D5-A3F8-5B65701D88D3}" type="presParOf" srcId="{7B4107B0-8242-4268-B690-6A7FC3197053}" destId="{5AAF75D7-4567-4069-8ADA-863CE9BA012A}" srcOrd="7" destOrd="0" presId="urn:microsoft.com/office/officeart/2017/3/layout/DropPinTimeline"/>
    <dgm:cxn modelId="{EAD41FC5-6A7A-4F23-B93C-DAEF29B13CB2}" type="presParOf" srcId="{7B4107B0-8242-4268-B690-6A7FC3197053}" destId="{30CEBAF1-02E2-44DC-AD9A-665B364A487B}" srcOrd="8" destOrd="0" presId="urn:microsoft.com/office/officeart/2017/3/layout/DropPinTimeline"/>
    <dgm:cxn modelId="{78BE50D4-B6E3-4ECC-A928-2F75A685C1F6}" type="presParOf" srcId="{30CEBAF1-02E2-44DC-AD9A-665B364A487B}" destId="{BBB7DDFD-E3CD-4744-A8A9-3DCCBA1FB5DE}" srcOrd="0" destOrd="0" presId="urn:microsoft.com/office/officeart/2017/3/layout/DropPinTimeline"/>
    <dgm:cxn modelId="{83C9F866-EA79-447E-8EC3-7E282B1745F0}" type="presParOf" srcId="{30CEBAF1-02E2-44DC-AD9A-665B364A487B}" destId="{4C3904D5-8851-4548-A4F1-B8CBA94003E0}" srcOrd="1" destOrd="0" presId="urn:microsoft.com/office/officeart/2017/3/layout/DropPinTimeline"/>
    <dgm:cxn modelId="{88B6ECE5-B8C0-4DD1-B8E5-AE7956F48330}" type="presParOf" srcId="{4C3904D5-8851-4548-A4F1-B8CBA94003E0}" destId="{F1BE7FC4-1014-4DCF-86A2-C99A0FEA125C}" srcOrd="0" destOrd="0" presId="urn:microsoft.com/office/officeart/2017/3/layout/DropPinTimeline"/>
    <dgm:cxn modelId="{B1911754-7153-4257-BC20-5B4EBD3D8936}" type="presParOf" srcId="{4C3904D5-8851-4548-A4F1-B8CBA94003E0}" destId="{9F5672B0-274E-4958-90E6-AFA83A5025B6}" srcOrd="1" destOrd="0" presId="urn:microsoft.com/office/officeart/2017/3/layout/DropPinTimeline"/>
    <dgm:cxn modelId="{546FCD0D-CB40-408B-A8DE-25F5064A7874}" type="presParOf" srcId="{30CEBAF1-02E2-44DC-AD9A-665B364A487B}" destId="{AE3BCA3E-9938-41EF-A8BD-D05E3314F91E}" srcOrd="2" destOrd="0" presId="urn:microsoft.com/office/officeart/2017/3/layout/DropPinTimeline"/>
    <dgm:cxn modelId="{BA3CDAC6-6FAD-4479-9454-DAE0BD68FB6E}" type="presParOf" srcId="{30CEBAF1-02E2-44DC-AD9A-665B364A487B}" destId="{A0CBEDD9-FA11-4904-A46B-B0FA286D9927}" srcOrd="3" destOrd="0" presId="urn:microsoft.com/office/officeart/2017/3/layout/DropPinTimeline"/>
    <dgm:cxn modelId="{2929E318-CDF4-4C96-A763-D6D48D9ABA36}" type="presParOf" srcId="{30CEBAF1-02E2-44DC-AD9A-665B364A487B}" destId="{AB3566FC-D918-462A-BDC8-3FF516AAE660}" srcOrd="4" destOrd="0" presId="urn:microsoft.com/office/officeart/2017/3/layout/DropPinTimeline"/>
    <dgm:cxn modelId="{2143624F-0C7D-48CF-BBA5-E05B72631A8E}" type="presParOf" srcId="{30CEBAF1-02E2-44DC-AD9A-665B364A487B}" destId="{053CEC35-8461-4744-AC46-4F18B16B6680}" srcOrd="5" destOrd="0" presId="urn:microsoft.com/office/officeart/2017/3/layout/DropPinTimeline"/>
    <dgm:cxn modelId="{AA549131-1345-4905-9B98-0BE5D176EA81}" type="presParOf" srcId="{7B4107B0-8242-4268-B690-6A7FC3197053}" destId="{3FD08F24-D889-4CA1-A549-5E9D400B9B6F}" srcOrd="9" destOrd="0" presId="urn:microsoft.com/office/officeart/2017/3/layout/DropPinTimeline"/>
    <dgm:cxn modelId="{CCF7ED62-F02E-420C-9053-978C3185AA3B}" type="presParOf" srcId="{7B4107B0-8242-4268-B690-6A7FC3197053}" destId="{490CD9BC-C8CA-4848-B466-39F888FECA39}" srcOrd="10" destOrd="0" presId="urn:microsoft.com/office/officeart/2017/3/layout/DropPinTimeline"/>
    <dgm:cxn modelId="{14CC60DF-9EC9-4295-ADF5-916DB5F7D3C6}" type="presParOf" srcId="{490CD9BC-C8CA-4848-B466-39F888FECA39}" destId="{1D8C81EE-42C1-4EE0-9E48-922AAB96F7D2}" srcOrd="0" destOrd="0" presId="urn:microsoft.com/office/officeart/2017/3/layout/DropPinTimeline"/>
    <dgm:cxn modelId="{DD42C4B4-27EA-4218-9006-598648E1A107}" type="presParOf" srcId="{490CD9BC-C8CA-4848-B466-39F888FECA39}" destId="{25B1997F-2F49-49A4-A078-78760D9F7343}" srcOrd="1" destOrd="0" presId="urn:microsoft.com/office/officeart/2017/3/layout/DropPinTimeline"/>
    <dgm:cxn modelId="{FF7C7499-23D1-4ABE-B3C2-7983C946736E}" type="presParOf" srcId="{25B1997F-2F49-49A4-A078-78760D9F7343}" destId="{B807A534-6D77-4309-B162-6CA2C74141E1}" srcOrd="0" destOrd="0" presId="urn:microsoft.com/office/officeart/2017/3/layout/DropPinTimeline"/>
    <dgm:cxn modelId="{C1C5BEE5-1AD5-4EA0-B036-4AADFBC9C660}" type="presParOf" srcId="{25B1997F-2F49-49A4-A078-78760D9F7343}" destId="{2E2CF2DE-46EA-46F1-BC0D-14DC7D2EA022}" srcOrd="1" destOrd="0" presId="urn:microsoft.com/office/officeart/2017/3/layout/DropPinTimeline"/>
    <dgm:cxn modelId="{AD23B67A-C846-4FBD-8ECC-A812B34268EC}" type="presParOf" srcId="{490CD9BC-C8CA-4848-B466-39F888FECA39}" destId="{F01F4678-E8FE-49C9-9F6B-208DFF8F0007}" srcOrd="2" destOrd="0" presId="urn:microsoft.com/office/officeart/2017/3/layout/DropPinTimeline"/>
    <dgm:cxn modelId="{E834D74B-A28F-4FBA-A5BC-AF1B54CEB39F}" type="presParOf" srcId="{490CD9BC-C8CA-4848-B466-39F888FECA39}" destId="{B1A0EE47-C2F8-4A1D-A775-85751782F294}" srcOrd="3" destOrd="0" presId="urn:microsoft.com/office/officeart/2017/3/layout/DropPinTimeline"/>
    <dgm:cxn modelId="{75EFD856-EE68-4F97-BACC-7744BA2B075B}" type="presParOf" srcId="{490CD9BC-C8CA-4848-B466-39F888FECA39}" destId="{4127DFBD-7FC0-45B9-8194-2568D657A855}" srcOrd="4" destOrd="0" presId="urn:microsoft.com/office/officeart/2017/3/layout/DropPinTimeline"/>
    <dgm:cxn modelId="{C5308CDA-70D4-4371-9655-8EF0FDC78042}" type="presParOf" srcId="{490CD9BC-C8CA-4848-B466-39F888FECA39}" destId="{D72AFEDC-C5F4-45DE-9D1D-8EE4BA3C1E5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BC87C9-40D8-4B49-B563-3D0DCDF670E9}"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EE935BC1-F527-4CE5-B4C3-B47C0B7E0676}">
      <dgm:prSet phldrT="[Text]" phldr="0"/>
      <dgm:spPr/>
      <dgm:t>
        <a:bodyPr/>
        <a:lstStyle/>
        <a:p>
          <a:pPr>
            <a:defRPr b="1"/>
          </a:pPr>
          <a:r>
            <a:rPr lang="en-US">
              <a:latin typeface="Calibri"/>
            </a:rPr>
            <a:t>Implementation of Workday</a:t>
          </a:r>
          <a:endParaRPr lang="en-US"/>
        </a:p>
      </dgm:t>
    </dgm:pt>
    <dgm:pt modelId="{2ED8F805-423B-4B18-A484-17D752A9C91F}" type="parTrans" cxnId="{BCBAB166-7BB8-4805-8F9F-289F965BFDCB}">
      <dgm:prSet/>
      <dgm:spPr/>
      <dgm:t>
        <a:bodyPr/>
        <a:lstStyle/>
        <a:p>
          <a:endParaRPr lang="en-US"/>
        </a:p>
      </dgm:t>
    </dgm:pt>
    <dgm:pt modelId="{D8C08861-1C45-4116-8AD7-9CF9DF2A0607}" type="sibTrans" cxnId="{BCBAB166-7BB8-4805-8F9F-289F965BFDCB}">
      <dgm:prSet/>
      <dgm:spPr/>
      <dgm:t>
        <a:bodyPr/>
        <a:lstStyle/>
        <a:p>
          <a:endParaRPr lang="en-US"/>
        </a:p>
      </dgm:t>
    </dgm:pt>
    <dgm:pt modelId="{86FC023C-C1B2-46E1-B0E9-8EA971C88E9C}">
      <dgm:prSet phldrT="[Text]" phldr="0"/>
      <dgm:spPr/>
      <dgm:t>
        <a:bodyPr/>
        <a:lstStyle/>
        <a:p>
          <a:r>
            <a:rPr lang="en-US">
              <a:latin typeface="Calibri"/>
            </a:rPr>
            <a:t>P7 FY20: Consolidation of source data, intended to be single source of truth for employee data</a:t>
          </a:r>
          <a:endParaRPr lang="en-US"/>
        </a:p>
      </dgm:t>
    </dgm:pt>
    <dgm:pt modelId="{1365E9E0-0344-4866-AE91-7DEB2108E56D}" type="parTrans" cxnId="{F11655E0-9514-4011-9140-60C42D28B0B2}">
      <dgm:prSet/>
      <dgm:spPr/>
      <dgm:t>
        <a:bodyPr/>
        <a:lstStyle/>
        <a:p>
          <a:endParaRPr lang="en-US"/>
        </a:p>
      </dgm:t>
    </dgm:pt>
    <dgm:pt modelId="{19199231-E46F-42A9-BB98-B04A52B20CF0}" type="sibTrans" cxnId="{F11655E0-9514-4011-9140-60C42D28B0B2}">
      <dgm:prSet/>
      <dgm:spPr/>
      <dgm:t>
        <a:bodyPr/>
        <a:lstStyle/>
        <a:p>
          <a:endParaRPr lang="en-US"/>
        </a:p>
      </dgm:t>
    </dgm:pt>
    <dgm:pt modelId="{48812E4A-3BB0-4890-9212-C1E0A2044BCD}">
      <dgm:prSet phldrT="[Text]" phldr="0"/>
      <dgm:spPr/>
      <dgm:t>
        <a:bodyPr/>
        <a:lstStyle/>
        <a:p>
          <a:pPr>
            <a:defRPr b="1"/>
          </a:pPr>
          <a:r>
            <a:rPr lang="en-US">
              <a:latin typeface="Calibri"/>
            </a:rPr>
            <a:t>Creation of HR Data Mart</a:t>
          </a:r>
          <a:endParaRPr lang="en-US"/>
        </a:p>
      </dgm:t>
    </dgm:pt>
    <dgm:pt modelId="{737ABD63-849D-4ADF-95C2-79B87E5A0AC0}" type="parTrans" cxnId="{CB0B2CD1-8AD8-4899-BA96-A4422B37BA49}">
      <dgm:prSet/>
      <dgm:spPr/>
      <dgm:t>
        <a:bodyPr/>
        <a:lstStyle/>
        <a:p>
          <a:endParaRPr lang="en-US"/>
        </a:p>
      </dgm:t>
    </dgm:pt>
    <dgm:pt modelId="{5CEEE306-1B5C-4A01-9E75-F9BA2E071A68}" type="sibTrans" cxnId="{CB0B2CD1-8AD8-4899-BA96-A4422B37BA49}">
      <dgm:prSet/>
      <dgm:spPr/>
      <dgm:t>
        <a:bodyPr/>
        <a:lstStyle/>
        <a:p>
          <a:endParaRPr lang="en-US"/>
        </a:p>
      </dgm:t>
    </dgm:pt>
    <dgm:pt modelId="{E6A88481-C116-4EEE-B4EE-62FA9FF22913}">
      <dgm:prSet phldrT="[Text]" phldr="0"/>
      <dgm:spPr/>
      <dgm:t>
        <a:bodyPr/>
        <a:lstStyle/>
        <a:p>
          <a:r>
            <a:rPr lang="en-US">
              <a:latin typeface="Calibri"/>
            </a:rPr>
            <a:t>FY20: Built for individual products (Viking, Brass Tacks, Eagle Eye)</a:t>
          </a:r>
          <a:endParaRPr lang="en-US"/>
        </a:p>
      </dgm:t>
    </dgm:pt>
    <dgm:pt modelId="{235FB563-2020-4D6E-8D6C-F4635E13E30D}" type="parTrans" cxnId="{D07B996F-CD0E-4BA5-AFE6-3A6F86A297E7}">
      <dgm:prSet/>
      <dgm:spPr/>
      <dgm:t>
        <a:bodyPr/>
        <a:lstStyle/>
        <a:p>
          <a:endParaRPr lang="en-US"/>
        </a:p>
      </dgm:t>
    </dgm:pt>
    <dgm:pt modelId="{03CDC8FD-8100-4EA4-BAA5-3E5088193E15}" type="sibTrans" cxnId="{D07B996F-CD0E-4BA5-AFE6-3A6F86A297E7}">
      <dgm:prSet/>
      <dgm:spPr/>
      <dgm:t>
        <a:bodyPr/>
        <a:lstStyle/>
        <a:p>
          <a:endParaRPr lang="en-US"/>
        </a:p>
      </dgm:t>
    </dgm:pt>
    <dgm:pt modelId="{A622F8D9-B3C0-47FC-BFBF-3ECC8AF35DA0}">
      <dgm:prSet phldrT="[Text]" phldr="0"/>
      <dgm:spPr/>
      <dgm:t>
        <a:bodyPr/>
        <a:lstStyle/>
        <a:p>
          <a:r>
            <a:rPr lang="en-US" b="0">
              <a:latin typeface="Calibri"/>
            </a:rPr>
            <a:t>New Requests and enhancements take 1 to 6 months</a:t>
          </a:r>
          <a:endParaRPr lang="en-US" b="0"/>
        </a:p>
      </dgm:t>
    </dgm:pt>
    <dgm:pt modelId="{188F9F6A-5578-4BC7-8B18-D0F60F1C3D46}" type="parTrans" cxnId="{9DD43744-853F-4E6F-A625-F019D9B7BB4C}">
      <dgm:prSet/>
      <dgm:spPr/>
      <dgm:t>
        <a:bodyPr/>
        <a:lstStyle/>
        <a:p>
          <a:endParaRPr lang="en-US"/>
        </a:p>
      </dgm:t>
    </dgm:pt>
    <dgm:pt modelId="{73D56137-0332-4EB0-B680-4E40CBDC9943}" type="sibTrans" cxnId="{9DD43744-853F-4E6F-A625-F019D9B7BB4C}">
      <dgm:prSet/>
      <dgm:spPr/>
      <dgm:t>
        <a:bodyPr/>
        <a:lstStyle/>
        <a:p>
          <a:endParaRPr lang="en-US"/>
        </a:p>
      </dgm:t>
    </dgm:pt>
    <dgm:pt modelId="{C7767F79-6D61-41B8-A758-49623CCF748D}">
      <dgm:prSet phldrT="[Text]" phldr="0"/>
      <dgm:spPr/>
      <dgm:t>
        <a:bodyPr/>
        <a:lstStyle/>
        <a:p>
          <a:pPr>
            <a:defRPr b="1"/>
          </a:pPr>
          <a:r>
            <a:rPr lang="en-US">
              <a:latin typeface="Calibri"/>
            </a:rPr>
            <a:t>Creation of Data Strategy Tower within EPA</a:t>
          </a:r>
          <a:endParaRPr lang="en-US"/>
        </a:p>
      </dgm:t>
    </dgm:pt>
    <dgm:pt modelId="{C2FB808B-D52C-4BF3-BDFA-5620C5EDCE17}" type="parTrans" cxnId="{66B17DF1-DEF8-4754-A3C5-B4F5CD8DDA83}">
      <dgm:prSet/>
      <dgm:spPr/>
      <dgm:t>
        <a:bodyPr/>
        <a:lstStyle/>
        <a:p>
          <a:endParaRPr lang="en-US"/>
        </a:p>
      </dgm:t>
    </dgm:pt>
    <dgm:pt modelId="{F018D08C-FE36-40AD-8606-853EEEF6EA7C}" type="sibTrans" cxnId="{66B17DF1-DEF8-4754-A3C5-B4F5CD8DDA83}">
      <dgm:prSet/>
      <dgm:spPr/>
      <dgm:t>
        <a:bodyPr/>
        <a:lstStyle/>
        <a:p>
          <a:endParaRPr lang="en-US"/>
        </a:p>
      </dgm:t>
    </dgm:pt>
    <dgm:pt modelId="{09541432-E865-4D27-BE67-85A8A8F070E7}">
      <dgm:prSet phldr="0"/>
      <dgm:spPr/>
      <dgm:t>
        <a:bodyPr/>
        <a:lstStyle/>
        <a:p>
          <a:r>
            <a:rPr lang="en-US" b="0">
              <a:latin typeface="Calibri"/>
            </a:rPr>
            <a:t>Data Maturity Assessment completed, and gaps in consistency, scalability and foundational data identified</a:t>
          </a:r>
        </a:p>
      </dgm:t>
    </dgm:pt>
    <dgm:pt modelId="{41D5FEA0-9EB9-4711-96C1-172C6B14B70C}" type="parTrans" cxnId="{3422F85C-DA28-41C9-A66C-6A72F09EE819}">
      <dgm:prSet/>
      <dgm:spPr/>
      <dgm:t>
        <a:bodyPr/>
        <a:lstStyle/>
        <a:p>
          <a:endParaRPr lang="en-US"/>
        </a:p>
      </dgm:t>
    </dgm:pt>
    <dgm:pt modelId="{AB8BA75C-CE49-4E3C-B545-C2137FBE1BE5}" type="sibTrans" cxnId="{3422F85C-DA28-41C9-A66C-6A72F09EE819}">
      <dgm:prSet/>
      <dgm:spPr/>
      <dgm:t>
        <a:bodyPr/>
        <a:lstStyle/>
        <a:p>
          <a:endParaRPr lang="en-US"/>
        </a:p>
      </dgm:t>
    </dgm:pt>
    <dgm:pt modelId="{8D339A11-2CAC-4474-A8FF-74A135580904}">
      <dgm:prSet phldr="0"/>
      <dgm:spPr/>
      <dgm:t>
        <a:bodyPr/>
        <a:lstStyle/>
        <a:p>
          <a:r>
            <a:rPr lang="en-US" b="0">
              <a:latin typeface="Calibri"/>
            </a:rPr>
            <a:t>P12 FY21: AD, Data Architect hired</a:t>
          </a:r>
        </a:p>
      </dgm:t>
    </dgm:pt>
    <dgm:pt modelId="{5D88FF59-C254-4B0C-A833-0B2FCBEA6923}" type="parTrans" cxnId="{B4B4BF68-BBB9-4D57-B472-179BAAB660FD}">
      <dgm:prSet/>
      <dgm:spPr/>
      <dgm:t>
        <a:bodyPr/>
        <a:lstStyle/>
        <a:p>
          <a:endParaRPr lang="en-US"/>
        </a:p>
      </dgm:t>
    </dgm:pt>
    <dgm:pt modelId="{8B3B3D55-3F11-49C0-8D7E-0EBA6A1D9342}" type="sibTrans" cxnId="{B4B4BF68-BBB9-4D57-B472-179BAAB660FD}">
      <dgm:prSet/>
      <dgm:spPr/>
      <dgm:t>
        <a:bodyPr/>
        <a:lstStyle/>
        <a:p>
          <a:endParaRPr lang="en-US"/>
        </a:p>
      </dgm:t>
    </dgm:pt>
    <dgm:pt modelId="{8A0BFD4B-22DB-4F6B-A60D-9927C68A685B}">
      <dgm:prSet phldr="0"/>
      <dgm:spPr/>
      <dgm:t>
        <a:bodyPr/>
        <a:lstStyle/>
        <a:p>
          <a:pPr>
            <a:defRPr b="1"/>
          </a:pPr>
          <a:r>
            <a:rPr lang="en-US">
              <a:latin typeface="Calibri"/>
            </a:rPr>
            <a:t>Re-evaluate the need for Separate Platforms</a:t>
          </a:r>
        </a:p>
      </dgm:t>
    </dgm:pt>
    <dgm:pt modelId="{EBDC0CA6-121A-4C07-8DCE-E730D7445652}" type="parTrans" cxnId="{51168866-0EBB-430C-A260-D7003A29D4CA}">
      <dgm:prSet/>
      <dgm:spPr/>
      <dgm:t>
        <a:bodyPr/>
        <a:lstStyle/>
        <a:p>
          <a:endParaRPr lang="en-US"/>
        </a:p>
      </dgm:t>
    </dgm:pt>
    <dgm:pt modelId="{0A0B225E-0F84-4156-AC1F-AC319D1240E7}" type="sibTrans" cxnId="{51168866-0EBB-430C-A260-D7003A29D4CA}">
      <dgm:prSet/>
      <dgm:spPr/>
      <dgm:t>
        <a:bodyPr/>
        <a:lstStyle/>
        <a:p>
          <a:endParaRPr lang="en-US"/>
        </a:p>
      </dgm:t>
    </dgm:pt>
    <dgm:pt modelId="{64A67A0D-9FE5-49EB-B737-C334B6516203}">
      <dgm:prSet phldr="0"/>
      <dgm:spPr/>
      <dgm:t>
        <a:bodyPr/>
        <a:lstStyle/>
        <a:p>
          <a:r>
            <a:rPr lang="en-US" b="0">
              <a:latin typeface="Calibri"/>
            </a:rPr>
            <a:t>Privacy requirements lead HRIT and EDS team to recommend separate platform (instance) for HR Data</a:t>
          </a:r>
        </a:p>
      </dgm:t>
    </dgm:pt>
    <dgm:pt modelId="{6CAEFA7C-10A2-43B9-B254-90A1E9AE8C97}" type="parTrans" cxnId="{D4DB3B4C-762B-4B0D-ADE8-FC3BB6158E0C}">
      <dgm:prSet/>
      <dgm:spPr/>
      <dgm:t>
        <a:bodyPr/>
        <a:lstStyle/>
        <a:p>
          <a:endParaRPr lang="en-US"/>
        </a:p>
      </dgm:t>
    </dgm:pt>
    <dgm:pt modelId="{FB7D925F-2896-4C90-A79F-0096ECD6C604}" type="sibTrans" cxnId="{D4DB3B4C-762B-4B0D-ADE8-FC3BB6158E0C}">
      <dgm:prSet/>
      <dgm:spPr/>
      <dgm:t>
        <a:bodyPr/>
        <a:lstStyle/>
        <a:p>
          <a:endParaRPr lang="en-US"/>
        </a:p>
      </dgm:t>
    </dgm:pt>
    <dgm:pt modelId="{DDA9C55F-DCEB-4938-A98D-BF0CB3621441}">
      <dgm:prSet phldr="0"/>
      <dgm:spPr/>
      <dgm:t>
        <a:bodyPr/>
        <a:lstStyle/>
        <a:p>
          <a:r>
            <a:rPr lang="en-US" b="0">
              <a:latin typeface="Calibri"/>
            </a:rPr>
            <a:t>P4 FY22: Confirm with EDS, Snowflake and HR Data Governance team that we do indeed need to have a separate instance of Snowflake</a:t>
          </a:r>
        </a:p>
      </dgm:t>
    </dgm:pt>
    <dgm:pt modelId="{6C0260D0-EC3C-467D-A254-B2ECAAB79892}" type="parTrans" cxnId="{C18D1BDC-596A-4BA9-84F7-A54AD6A18AE2}">
      <dgm:prSet/>
      <dgm:spPr/>
      <dgm:t>
        <a:bodyPr/>
        <a:lstStyle/>
        <a:p>
          <a:endParaRPr lang="en-US"/>
        </a:p>
      </dgm:t>
    </dgm:pt>
    <dgm:pt modelId="{E6E41028-BC03-452E-B54E-54C9E3D236D0}" type="sibTrans" cxnId="{C18D1BDC-596A-4BA9-84F7-A54AD6A18AE2}">
      <dgm:prSet/>
      <dgm:spPr/>
      <dgm:t>
        <a:bodyPr/>
        <a:lstStyle/>
        <a:p>
          <a:endParaRPr lang="en-US"/>
        </a:p>
      </dgm:t>
    </dgm:pt>
    <dgm:pt modelId="{F8901250-397A-433A-9346-508DC329E37A}">
      <dgm:prSet phldr="0"/>
      <dgm:spPr/>
      <dgm:t>
        <a:bodyPr/>
        <a:lstStyle/>
        <a:p>
          <a:pPr>
            <a:defRPr b="1"/>
          </a:pPr>
          <a:r>
            <a:rPr lang="en-US" b="1">
              <a:latin typeface="Calibri"/>
            </a:rPr>
            <a:t>Phase 1 of </a:t>
          </a:r>
          <a:r>
            <a:rPr lang="en-US">
              <a:latin typeface="Calibri"/>
            </a:rPr>
            <a:t>Business Layers Deployed</a:t>
          </a:r>
          <a:endParaRPr lang="en-US"/>
        </a:p>
      </dgm:t>
    </dgm:pt>
    <dgm:pt modelId="{ECA6DEDE-0333-440A-919F-CA968C373857}" type="parTrans" cxnId="{DACDEF2D-BE26-46E7-91BC-D8794B9E43BD}">
      <dgm:prSet/>
      <dgm:spPr/>
      <dgm:t>
        <a:bodyPr/>
        <a:lstStyle/>
        <a:p>
          <a:endParaRPr lang="en-US"/>
        </a:p>
      </dgm:t>
    </dgm:pt>
    <dgm:pt modelId="{5A174CE4-E5A3-4DE9-9890-5A174DAA05FD}" type="sibTrans" cxnId="{DACDEF2D-BE26-46E7-91BC-D8794B9E43BD}">
      <dgm:prSet/>
      <dgm:spPr/>
      <dgm:t>
        <a:bodyPr/>
        <a:lstStyle/>
        <a:p>
          <a:endParaRPr lang="en-US"/>
        </a:p>
      </dgm:t>
    </dgm:pt>
    <dgm:pt modelId="{B46EF020-198A-480B-904F-0A4697063EB3}">
      <dgm:prSet phldr="0"/>
      <dgm:spPr/>
      <dgm:t>
        <a:bodyPr/>
        <a:lstStyle/>
        <a:p>
          <a:r>
            <a:rPr lang="en-US">
              <a:latin typeface="Calibri"/>
            </a:rPr>
            <a:t>P8 FY22: Majority of Greenhouse and Workday data reconfigured for scalability and future development</a:t>
          </a:r>
        </a:p>
      </dgm:t>
    </dgm:pt>
    <dgm:pt modelId="{2F67CF93-53BD-4FFC-95C6-8704181A4FB9}" type="parTrans" cxnId="{D0D2C777-ED4C-440A-83E3-BBD677430ACE}">
      <dgm:prSet/>
      <dgm:spPr/>
      <dgm:t>
        <a:bodyPr/>
        <a:lstStyle/>
        <a:p>
          <a:endParaRPr lang="en-US"/>
        </a:p>
      </dgm:t>
    </dgm:pt>
    <dgm:pt modelId="{42AB9A78-72B1-40B5-B686-6330B6ADA547}" type="sibTrans" cxnId="{D0D2C777-ED4C-440A-83E3-BBD677430ACE}">
      <dgm:prSet/>
      <dgm:spPr/>
      <dgm:t>
        <a:bodyPr/>
        <a:lstStyle/>
        <a:p>
          <a:endParaRPr lang="en-US"/>
        </a:p>
      </dgm:t>
    </dgm:pt>
    <dgm:pt modelId="{918E3AD8-E94B-2546-B287-B44376C3DF7A}">
      <dgm:prSet phldr="0"/>
      <dgm:spPr/>
      <dgm:t>
        <a:bodyPr/>
        <a:lstStyle/>
        <a:p>
          <a:pPr>
            <a:defRPr b="1"/>
          </a:pPr>
          <a:r>
            <a:rPr lang="en-US" b="1">
              <a:latin typeface="Calibri"/>
            </a:rPr>
            <a:t>HR Data Competency Program Created</a:t>
          </a:r>
          <a:endParaRPr lang="en-US">
            <a:latin typeface="Calibri"/>
          </a:endParaRPr>
        </a:p>
      </dgm:t>
    </dgm:pt>
    <dgm:pt modelId="{FBDCBF77-9D21-E440-939C-6BC13B88E8C6}" type="parTrans" cxnId="{D06A3D9C-8068-4E4E-8294-DE9E57A6CB0E}">
      <dgm:prSet/>
      <dgm:spPr/>
      <dgm:t>
        <a:bodyPr/>
        <a:lstStyle/>
        <a:p>
          <a:endParaRPr lang="en-US"/>
        </a:p>
      </dgm:t>
    </dgm:pt>
    <dgm:pt modelId="{D4B26F28-27BE-0D4C-982E-1F7FC591490A}" type="sibTrans" cxnId="{D06A3D9C-8068-4E4E-8294-DE9E57A6CB0E}">
      <dgm:prSet/>
      <dgm:spPr/>
      <dgm:t>
        <a:bodyPr/>
        <a:lstStyle/>
        <a:p>
          <a:endParaRPr lang="en-US"/>
        </a:p>
      </dgm:t>
    </dgm:pt>
    <dgm:pt modelId="{2CDDB6D0-D13E-C44B-9298-62639AFE743D}">
      <dgm:prSet phldr="0"/>
      <dgm:spPr/>
      <dgm:t>
        <a:bodyPr/>
        <a:lstStyle/>
        <a:p>
          <a:r>
            <a:rPr lang="en-US" b="0">
              <a:latin typeface="Calibri"/>
            </a:rPr>
            <a:t>FY22: Target first three for end of FY22 (Snowflake Technical Updates, Business Layers of Data Mart, Standard Definitions and Metrics)</a:t>
          </a:r>
        </a:p>
      </dgm:t>
    </dgm:pt>
    <dgm:pt modelId="{702995B2-E1D4-8E4A-8378-737B2880AEF4}" type="parTrans" cxnId="{B186957C-8E68-4C43-934A-F46D40C735EE}">
      <dgm:prSet/>
      <dgm:spPr/>
      <dgm:t>
        <a:bodyPr/>
        <a:lstStyle/>
        <a:p>
          <a:endParaRPr lang="en-US"/>
        </a:p>
      </dgm:t>
    </dgm:pt>
    <dgm:pt modelId="{683E1958-2AEC-B346-B284-D255758C1522}" type="sibTrans" cxnId="{B186957C-8E68-4C43-934A-F46D40C735EE}">
      <dgm:prSet/>
      <dgm:spPr/>
      <dgm:t>
        <a:bodyPr/>
        <a:lstStyle/>
        <a:p>
          <a:endParaRPr lang="en-US"/>
        </a:p>
      </dgm:t>
    </dgm:pt>
    <dgm:pt modelId="{CF3BF910-5849-9F44-B9F3-EC629349C162}">
      <dgm:prSet phldr="0"/>
      <dgm:spPr/>
      <dgm:t>
        <a:bodyPr/>
        <a:lstStyle/>
        <a:p>
          <a:r>
            <a:rPr lang="en-US">
              <a:latin typeface="Calibri"/>
            </a:rPr>
            <a:t>Roster and Manager Hierarchy created by Period and Week</a:t>
          </a:r>
        </a:p>
      </dgm:t>
    </dgm:pt>
    <dgm:pt modelId="{9AA0F063-9341-BC47-A03A-661BFB07955F}" type="parTrans" cxnId="{FD1D3BBB-69A3-6847-AF02-D9F6E05ED4C3}">
      <dgm:prSet/>
      <dgm:spPr/>
      <dgm:t>
        <a:bodyPr/>
        <a:lstStyle/>
        <a:p>
          <a:endParaRPr lang="en-US"/>
        </a:p>
      </dgm:t>
    </dgm:pt>
    <dgm:pt modelId="{7F279B20-F605-5B4C-AA22-E60A2AEE6BCB}" type="sibTrans" cxnId="{FD1D3BBB-69A3-6847-AF02-D9F6E05ED4C3}">
      <dgm:prSet/>
      <dgm:spPr/>
      <dgm:t>
        <a:bodyPr/>
        <a:lstStyle/>
        <a:p>
          <a:endParaRPr lang="en-US"/>
        </a:p>
      </dgm:t>
    </dgm:pt>
    <dgm:pt modelId="{3A872EB4-B203-4980-930F-6301B8906464}" type="pres">
      <dgm:prSet presAssocID="{65BC87C9-40D8-4B49-B563-3D0DCDF670E9}" presName="root" presStyleCnt="0">
        <dgm:presLayoutVars>
          <dgm:chMax/>
          <dgm:chPref/>
          <dgm:animLvl val="lvl"/>
        </dgm:presLayoutVars>
      </dgm:prSet>
      <dgm:spPr/>
    </dgm:pt>
    <dgm:pt modelId="{098E0644-8CDD-4F2C-8269-CFCB971E1B2B}" type="pres">
      <dgm:prSet presAssocID="{65BC87C9-40D8-4B49-B563-3D0DCDF670E9}" presName="divider" presStyleLbl="fgAcc1" presStyleIdx="0" presStyleCnt="7"/>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7B4107B0-8242-4268-B690-6A7FC3197053}" type="pres">
      <dgm:prSet presAssocID="{65BC87C9-40D8-4B49-B563-3D0DCDF670E9}" presName="nodes" presStyleCnt="0">
        <dgm:presLayoutVars>
          <dgm:chMax/>
          <dgm:chPref/>
          <dgm:animLvl val="lvl"/>
        </dgm:presLayoutVars>
      </dgm:prSet>
      <dgm:spPr/>
    </dgm:pt>
    <dgm:pt modelId="{9BC4BEA6-612B-43CC-9581-D3DC3B4CBC4C}" type="pres">
      <dgm:prSet presAssocID="{EE935BC1-F527-4CE5-B4C3-B47C0B7E0676}" presName="composite" presStyleCnt="0"/>
      <dgm:spPr/>
    </dgm:pt>
    <dgm:pt modelId="{A2F24FEB-E4E3-42AE-9162-4F616408E995}" type="pres">
      <dgm:prSet presAssocID="{EE935BC1-F527-4CE5-B4C3-B47C0B7E0676}" presName="ConnectorPoint" presStyleLbl="lnNode1" presStyleIdx="0"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B3AC8C6-2520-4F90-BBE4-9C0E4CB25EBF}" type="pres">
      <dgm:prSet presAssocID="{EE935BC1-F527-4CE5-B4C3-B47C0B7E0676}" presName="DropPinPlaceHolder" presStyleCnt="0"/>
      <dgm:spPr/>
    </dgm:pt>
    <dgm:pt modelId="{FF535B14-15DA-4E5C-BEE8-81A3772C5D8F}" type="pres">
      <dgm:prSet presAssocID="{EE935BC1-F527-4CE5-B4C3-B47C0B7E0676}" presName="DropPin" presStyleLbl="alignNode1" presStyleIdx="0" presStyleCnt="6"/>
      <dgm:spPr/>
    </dgm:pt>
    <dgm:pt modelId="{5EA00DFA-004D-4CFE-A17D-4EDFCBE74738}" type="pres">
      <dgm:prSet presAssocID="{EE935BC1-F527-4CE5-B4C3-B47C0B7E0676}" presName="Ellipse" presStyleLbl="fgAcc1" presStyleIdx="1" presStyleCnt="7"/>
      <dgm:spPr>
        <a:solidFill>
          <a:schemeClr val="lt1">
            <a:alpha val="90000"/>
            <a:hueOff val="0"/>
            <a:satOff val="0"/>
            <a:lumOff val="0"/>
            <a:alphaOff val="0"/>
          </a:schemeClr>
        </a:solidFill>
        <a:ln w="25400" cap="flat" cmpd="sng" algn="ctr">
          <a:noFill/>
          <a:prstDash val="solid"/>
        </a:ln>
        <a:effectLst/>
      </dgm:spPr>
    </dgm:pt>
    <dgm:pt modelId="{62CF3315-A3E8-4BFE-AD5D-AC034AF453CC}" type="pres">
      <dgm:prSet presAssocID="{EE935BC1-F527-4CE5-B4C3-B47C0B7E0676}" presName="L2TextContainer" presStyleLbl="revTx" presStyleIdx="0" presStyleCnt="12">
        <dgm:presLayoutVars>
          <dgm:bulletEnabled val="1"/>
        </dgm:presLayoutVars>
      </dgm:prSet>
      <dgm:spPr/>
    </dgm:pt>
    <dgm:pt modelId="{C7E908FD-11E0-44EC-9BA1-B598AFEED2C6}" type="pres">
      <dgm:prSet presAssocID="{EE935BC1-F527-4CE5-B4C3-B47C0B7E0676}" presName="L1TextContainer" presStyleLbl="revTx" presStyleIdx="1" presStyleCnt="12">
        <dgm:presLayoutVars>
          <dgm:chMax val="1"/>
          <dgm:chPref val="1"/>
          <dgm:bulletEnabled val="1"/>
        </dgm:presLayoutVars>
      </dgm:prSet>
      <dgm:spPr/>
    </dgm:pt>
    <dgm:pt modelId="{E095B95D-1AE9-4658-BFCC-6A0C97E9F53C}" type="pres">
      <dgm:prSet presAssocID="{EE935BC1-F527-4CE5-B4C3-B47C0B7E0676}" presName="ConnectLine" presStyleLbl="sibTrans1D1" presStyleIdx="0" presStyleCnt="6"/>
      <dgm:spPr>
        <a:noFill/>
        <a:ln w="12700" cap="flat" cmpd="sng" algn="ctr">
          <a:solidFill>
            <a:schemeClr val="accent1">
              <a:hueOff val="0"/>
              <a:satOff val="0"/>
              <a:lumOff val="0"/>
              <a:alphaOff val="0"/>
            </a:schemeClr>
          </a:solidFill>
          <a:prstDash val="dash"/>
        </a:ln>
        <a:effectLst/>
      </dgm:spPr>
    </dgm:pt>
    <dgm:pt modelId="{F5A8E7CA-47CF-4A4C-B2A3-A2D32D24B65D}" type="pres">
      <dgm:prSet presAssocID="{EE935BC1-F527-4CE5-B4C3-B47C0B7E0676}" presName="EmptyPlaceHolder" presStyleCnt="0"/>
      <dgm:spPr/>
    </dgm:pt>
    <dgm:pt modelId="{91219988-048C-43A1-A96C-2F4A4246085A}" type="pres">
      <dgm:prSet presAssocID="{D8C08861-1C45-4116-8AD7-9CF9DF2A0607}" presName="spaceBetweenRectangles" presStyleCnt="0"/>
      <dgm:spPr/>
    </dgm:pt>
    <dgm:pt modelId="{095569AC-C11C-4DB7-9D11-6564171BC58F}" type="pres">
      <dgm:prSet presAssocID="{48812E4A-3BB0-4890-9212-C1E0A2044BCD}" presName="composite" presStyleCnt="0"/>
      <dgm:spPr/>
    </dgm:pt>
    <dgm:pt modelId="{860EADFA-EA4A-4E15-8907-C48F621EB307}" type="pres">
      <dgm:prSet presAssocID="{48812E4A-3BB0-4890-9212-C1E0A2044BCD}" presName="ConnectorPoint" presStyleLbl="lnNode1" presStyleIdx="1"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6EDCC0C3-1AA0-4D5B-8499-86FE1B2A8DA3}" type="pres">
      <dgm:prSet presAssocID="{48812E4A-3BB0-4890-9212-C1E0A2044BCD}" presName="DropPinPlaceHolder" presStyleCnt="0"/>
      <dgm:spPr/>
    </dgm:pt>
    <dgm:pt modelId="{BBF31A26-6CE8-4D63-8F46-8024AF2DC38E}" type="pres">
      <dgm:prSet presAssocID="{48812E4A-3BB0-4890-9212-C1E0A2044BCD}" presName="DropPin" presStyleLbl="alignNode1" presStyleIdx="1" presStyleCnt="6"/>
      <dgm:spPr/>
    </dgm:pt>
    <dgm:pt modelId="{D76794BF-5EB7-49F0-9432-307335190FBE}" type="pres">
      <dgm:prSet presAssocID="{48812E4A-3BB0-4890-9212-C1E0A2044BCD}" presName="Ellipse" presStyleLbl="fgAcc1" presStyleIdx="2" presStyleCnt="7"/>
      <dgm:spPr>
        <a:solidFill>
          <a:schemeClr val="lt1">
            <a:alpha val="90000"/>
            <a:hueOff val="0"/>
            <a:satOff val="0"/>
            <a:lumOff val="0"/>
            <a:alphaOff val="0"/>
          </a:schemeClr>
        </a:solidFill>
        <a:ln w="25400" cap="flat" cmpd="sng" algn="ctr">
          <a:noFill/>
          <a:prstDash val="solid"/>
        </a:ln>
        <a:effectLst/>
      </dgm:spPr>
    </dgm:pt>
    <dgm:pt modelId="{5A13E14C-2DE5-49B5-9510-8560EB13D896}" type="pres">
      <dgm:prSet presAssocID="{48812E4A-3BB0-4890-9212-C1E0A2044BCD}" presName="L2TextContainer" presStyleLbl="revTx" presStyleIdx="2" presStyleCnt="12">
        <dgm:presLayoutVars>
          <dgm:bulletEnabled val="1"/>
        </dgm:presLayoutVars>
      </dgm:prSet>
      <dgm:spPr/>
    </dgm:pt>
    <dgm:pt modelId="{071895E1-014F-4D64-8D21-A42FE242122C}" type="pres">
      <dgm:prSet presAssocID="{48812E4A-3BB0-4890-9212-C1E0A2044BCD}" presName="L1TextContainer" presStyleLbl="revTx" presStyleIdx="3" presStyleCnt="12">
        <dgm:presLayoutVars>
          <dgm:chMax val="1"/>
          <dgm:chPref val="1"/>
          <dgm:bulletEnabled val="1"/>
        </dgm:presLayoutVars>
      </dgm:prSet>
      <dgm:spPr/>
    </dgm:pt>
    <dgm:pt modelId="{5F1CBA78-85D8-48AF-AE0B-CAE65317D589}" type="pres">
      <dgm:prSet presAssocID="{48812E4A-3BB0-4890-9212-C1E0A2044BCD}" presName="ConnectLine" presStyleLbl="sibTrans1D1" presStyleIdx="1" presStyleCnt="6"/>
      <dgm:spPr>
        <a:noFill/>
        <a:ln w="12700" cap="flat" cmpd="sng" algn="ctr">
          <a:solidFill>
            <a:schemeClr val="accent1">
              <a:hueOff val="0"/>
              <a:satOff val="0"/>
              <a:lumOff val="0"/>
              <a:alphaOff val="0"/>
            </a:schemeClr>
          </a:solidFill>
          <a:prstDash val="dash"/>
        </a:ln>
        <a:effectLst/>
      </dgm:spPr>
    </dgm:pt>
    <dgm:pt modelId="{96934328-B5FE-4912-8E2E-FE88C8D28A36}" type="pres">
      <dgm:prSet presAssocID="{48812E4A-3BB0-4890-9212-C1E0A2044BCD}" presName="EmptyPlaceHolder" presStyleCnt="0"/>
      <dgm:spPr/>
    </dgm:pt>
    <dgm:pt modelId="{E36FB28F-9AF8-4197-952C-B7EA46CE2481}" type="pres">
      <dgm:prSet presAssocID="{5CEEE306-1B5C-4A01-9E75-F9BA2E071A68}" presName="spaceBetweenRectangles" presStyleCnt="0"/>
      <dgm:spPr/>
    </dgm:pt>
    <dgm:pt modelId="{8A66E332-62A5-4D0D-875C-6634251530CC}" type="pres">
      <dgm:prSet presAssocID="{C7767F79-6D61-41B8-A758-49623CCF748D}" presName="composite" presStyleCnt="0"/>
      <dgm:spPr/>
    </dgm:pt>
    <dgm:pt modelId="{38462C24-43E1-4188-B331-B2EB94FDEA76}" type="pres">
      <dgm:prSet presAssocID="{C7767F79-6D61-41B8-A758-49623CCF748D}" presName="ConnectorPoint" presStyleLbl="lnNode1" presStyleIdx="2"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F5D3552-5924-44C5-90CC-7810BB344921}" type="pres">
      <dgm:prSet presAssocID="{C7767F79-6D61-41B8-A758-49623CCF748D}" presName="DropPinPlaceHolder" presStyleCnt="0"/>
      <dgm:spPr/>
    </dgm:pt>
    <dgm:pt modelId="{2327D192-BCA6-4F90-B298-DA0CB15A1AC6}" type="pres">
      <dgm:prSet presAssocID="{C7767F79-6D61-41B8-A758-49623CCF748D}" presName="DropPin" presStyleLbl="alignNode1" presStyleIdx="2" presStyleCnt="6"/>
      <dgm:spPr/>
    </dgm:pt>
    <dgm:pt modelId="{323BA3D4-8CE6-4E9E-8408-5C874387073C}" type="pres">
      <dgm:prSet presAssocID="{C7767F79-6D61-41B8-A758-49623CCF748D}" presName="Ellipse" presStyleLbl="fgAcc1" presStyleIdx="3" presStyleCnt="7"/>
      <dgm:spPr>
        <a:solidFill>
          <a:schemeClr val="lt1">
            <a:alpha val="90000"/>
            <a:hueOff val="0"/>
            <a:satOff val="0"/>
            <a:lumOff val="0"/>
            <a:alphaOff val="0"/>
          </a:schemeClr>
        </a:solidFill>
        <a:ln w="25400" cap="flat" cmpd="sng" algn="ctr">
          <a:noFill/>
          <a:prstDash val="solid"/>
        </a:ln>
        <a:effectLst/>
      </dgm:spPr>
    </dgm:pt>
    <dgm:pt modelId="{1B4E6BA7-E81D-475A-AD31-22B006288F1A}" type="pres">
      <dgm:prSet presAssocID="{C7767F79-6D61-41B8-A758-49623CCF748D}" presName="L2TextContainer" presStyleLbl="revTx" presStyleIdx="4" presStyleCnt="12">
        <dgm:presLayoutVars>
          <dgm:bulletEnabled val="1"/>
        </dgm:presLayoutVars>
      </dgm:prSet>
      <dgm:spPr/>
    </dgm:pt>
    <dgm:pt modelId="{87C08057-5CD9-4A3B-B991-7E1BFBB99277}" type="pres">
      <dgm:prSet presAssocID="{C7767F79-6D61-41B8-A758-49623CCF748D}" presName="L1TextContainer" presStyleLbl="revTx" presStyleIdx="5" presStyleCnt="12">
        <dgm:presLayoutVars>
          <dgm:chMax val="1"/>
          <dgm:chPref val="1"/>
          <dgm:bulletEnabled val="1"/>
        </dgm:presLayoutVars>
      </dgm:prSet>
      <dgm:spPr/>
    </dgm:pt>
    <dgm:pt modelId="{C1DABC22-5655-448F-9AF2-81A9C95438D6}" type="pres">
      <dgm:prSet presAssocID="{C7767F79-6D61-41B8-A758-49623CCF748D}" presName="ConnectLine" presStyleLbl="sibTrans1D1" presStyleIdx="2" presStyleCnt="6"/>
      <dgm:spPr>
        <a:noFill/>
        <a:ln w="12700" cap="flat" cmpd="sng" algn="ctr">
          <a:solidFill>
            <a:schemeClr val="accent1">
              <a:hueOff val="0"/>
              <a:satOff val="0"/>
              <a:lumOff val="0"/>
              <a:alphaOff val="0"/>
            </a:schemeClr>
          </a:solidFill>
          <a:prstDash val="dash"/>
        </a:ln>
        <a:effectLst/>
      </dgm:spPr>
    </dgm:pt>
    <dgm:pt modelId="{F4E352A2-67BA-43B9-BA2A-E3F278D76217}" type="pres">
      <dgm:prSet presAssocID="{C7767F79-6D61-41B8-A758-49623CCF748D}" presName="EmptyPlaceHolder" presStyleCnt="0"/>
      <dgm:spPr/>
    </dgm:pt>
    <dgm:pt modelId="{A4CACB2D-FED2-4AAA-BE86-A2C221FC7CD7}" type="pres">
      <dgm:prSet presAssocID="{F018D08C-FE36-40AD-8606-853EEEF6EA7C}" presName="spaceBetweenRectangles" presStyleCnt="0"/>
      <dgm:spPr/>
    </dgm:pt>
    <dgm:pt modelId="{393E069D-655A-944F-A55E-C91217FB8A00}" type="pres">
      <dgm:prSet presAssocID="{918E3AD8-E94B-2546-B287-B44376C3DF7A}" presName="composite" presStyleCnt="0"/>
      <dgm:spPr/>
    </dgm:pt>
    <dgm:pt modelId="{5C96358F-FD37-E141-A542-8797870D6A0C}" type="pres">
      <dgm:prSet presAssocID="{918E3AD8-E94B-2546-B287-B44376C3DF7A}" presName="ConnectorPoint" presStyleLbl="lnNode1" presStyleIdx="3"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E065D34-F7CE-544C-A388-55A2AC1097A2}" type="pres">
      <dgm:prSet presAssocID="{918E3AD8-E94B-2546-B287-B44376C3DF7A}" presName="DropPinPlaceHolder" presStyleCnt="0"/>
      <dgm:spPr/>
    </dgm:pt>
    <dgm:pt modelId="{CCC28CCB-010F-8C4E-9353-BF39EEA32956}" type="pres">
      <dgm:prSet presAssocID="{918E3AD8-E94B-2546-B287-B44376C3DF7A}" presName="DropPin" presStyleLbl="alignNode1" presStyleIdx="3" presStyleCnt="6"/>
      <dgm:spPr/>
    </dgm:pt>
    <dgm:pt modelId="{C0005413-34D5-2242-86B4-797437C6052C}" type="pres">
      <dgm:prSet presAssocID="{918E3AD8-E94B-2546-B287-B44376C3DF7A}" presName="Ellipse" presStyleLbl="fgAcc1" presStyleIdx="4" presStyleCnt="7"/>
      <dgm:spPr>
        <a:solidFill>
          <a:schemeClr val="lt1">
            <a:alpha val="90000"/>
            <a:hueOff val="0"/>
            <a:satOff val="0"/>
            <a:lumOff val="0"/>
            <a:alphaOff val="0"/>
          </a:schemeClr>
        </a:solidFill>
        <a:ln w="25400" cap="flat" cmpd="sng" algn="ctr">
          <a:noFill/>
          <a:prstDash val="solid"/>
        </a:ln>
        <a:effectLst/>
      </dgm:spPr>
    </dgm:pt>
    <dgm:pt modelId="{09E19A41-F301-D247-8881-460238D2036F}" type="pres">
      <dgm:prSet presAssocID="{918E3AD8-E94B-2546-B287-B44376C3DF7A}" presName="L2TextContainer" presStyleLbl="revTx" presStyleIdx="6" presStyleCnt="12">
        <dgm:presLayoutVars>
          <dgm:bulletEnabled val="1"/>
        </dgm:presLayoutVars>
      </dgm:prSet>
      <dgm:spPr/>
    </dgm:pt>
    <dgm:pt modelId="{DD6C0989-678A-574F-ABC6-4CBAA8EFE23E}" type="pres">
      <dgm:prSet presAssocID="{918E3AD8-E94B-2546-B287-B44376C3DF7A}" presName="L1TextContainer" presStyleLbl="revTx" presStyleIdx="7" presStyleCnt="12">
        <dgm:presLayoutVars>
          <dgm:chMax val="1"/>
          <dgm:chPref val="1"/>
          <dgm:bulletEnabled val="1"/>
        </dgm:presLayoutVars>
      </dgm:prSet>
      <dgm:spPr/>
    </dgm:pt>
    <dgm:pt modelId="{970C64FE-1B77-F848-9A70-335856E66661}" type="pres">
      <dgm:prSet presAssocID="{918E3AD8-E94B-2546-B287-B44376C3DF7A}" presName="ConnectLine" presStyleLbl="sibTrans1D1" presStyleIdx="3" presStyleCnt="6"/>
      <dgm:spPr>
        <a:noFill/>
        <a:ln w="12700" cap="flat" cmpd="sng" algn="ctr">
          <a:solidFill>
            <a:schemeClr val="accent1">
              <a:hueOff val="0"/>
              <a:satOff val="0"/>
              <a:lumOff val="0"/>
              <a:alphaOff val="0"/>
            </a:schemeClr>
          </a:solidFill>
          <a:prstDash val="dash"/>
        </a:ln>
        <a:effectLst/>
      </dgm:spPr>
    </dgm:pt>
    <dgm:pt modelId="{38DFBA96-4170-1549-9160-7C47774BA48B}" type="pres">
      <dgm:prSet presAssocID="{918E3AD8-E94B-2546-B287-B44376C3DF7A}" presName="EmptyPlaceHolder" presStyleCnt="0"/>
      <dgm:spPr/>
    </dgm:pt>
    <dgm:pt modelId="{B764C968-7FE3-2E41-8E32-CD9FD99368A5}" type="pres">
      <dgm:prSet presAssocID="{D4B26F28-27BE-0D4C-982E-1F7FC591490A}" presName="spaceBetweenRectangles" presStyleCnt="0"/>
      <dgm:spPr/>
    </dgm:pt>
    <dgm:pt modelId="{34BD28E0-3147-4F0B-BF40-7C93F45DA6E7}" type="pres">
      <dgm:prSet presAssocID="{8A0BFD4B-22DB-4F6B-A60D-9927C68A685B}" presName="composite" presStyleCnt="0"/>
      <dgm:spPr/>
    </dgm:pt>
    <dgm:pt modelId="{254BF9AA-0660-4707-A3E6-12B43EE061CA}" type="pres">
      <dgm:prSet presAssocID="{8A0BFD4B-22DB-4F6B-A60D-9927C68A685B}" presName="ConnectorPoint" presStyleLbl="lnNode1" presStyleIdx="4"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7FFAD88C-8C28-4859-AC5A-C70B85C31026}" type="pres">
      <dgm:prSet presAssocID="{8A0BFD4B-22DB-4F6B-A60D-9927C68A685B}" presName="DropPinPlaceHolder" presStyleCnt="0"/>
      <dgm:spPr/>
    </dgm:pt>
    <dgm:pt modelId="{B09B8554-7907-4BCE-BB85-CE84B65A8C4B}" type="pres">
      <dgm:prSet presAssocID="{8A0BFD4B-22DB-4F6B-A60D-9927C68A685B}" presName="DropPin" presStyleLbl="alignNode1" presStyleIdx="4" presStyleCnt="6"/>
      <dgm:spPr/>
    </dgm:pt>
    <dgm:pt modelId="{B72879FC-AF04-4E8E-AE02-1385151C44E4}" type="pres">
      <dgm:prSet presAssocID="{8A0BFD4B-22DB-4F6B-A60D-9927C68A685B}" presName="Ellipse" presStyleLbl="fgAcc1" presStyleIdx="5" presStyleCnt="7"/>
      <dgm:spPr>
        <a:solidFill>
          <a:schemeClr val="lt1">
            <a:alpha val="90000"/>
            <a:hueOff val="0"/>
            <a:satOff val="0"/>
            <a:lumOff val="0"/>
            <a:alphaOff val="0"/>
          </a:schemeClr>
        </a:solidFill>
        <a:ln w="25400" cap="flat" cmpd="sng" algn="ctr">
          <a:noFill/>
          <a:prstDash val="solid"/>
        </a:ln>
        <a:effectLst/>
      </dgm:spPr>
    </dgm:pt>
    <dgm:pt modelId="{A37CEB7C-36AC-4E70-B4E0-C4F894DF1B17}" type="pres">
      <dgm:prSet presAssocID="{8A0BFD4B-22DB-4F6B-A60D-9927C68A685B}" presName="L2TextContainer" presStyleLbl="revTx" presStyleIdx="8" presStyleCnt="12">
        <dgm:presLayoutVars>
          <dgm:bulletEnabled val="1"/>
        </dgm:presLayoutVars>
      </dgm:prSet>
      <dgm:spPr/>
    </dgm:pt>
    <dgm:pt modelId="{2939E06A-1C72-4B10-A64C-C8F48ED384DF}" type="pres">
      <dgm:prSet presAssocID="{8A0BFD4B-22DB-4F6B-A60D-9927C68A685B}" presName="L1TextContainer" presStyleLbl="revTx" presStyleIdx="9" presStyleCnt="12">
        <dgm:presLayoutVars>
          <dgm:chMax val="1"/>
          <dgm:chPref val="1"/>
          <dgm:bulletEnabled val="1"/>
        </dgm:presLayoutVars>
      </dgm:prSet>
      <dgm:spPr/>
    </dgm:pt>
    <dgm:pt modelId="{02C85D66-62A9-4651-9403-51DE7743A482}" type="pres">
      <dgm:prSet presAssocID="{8A0BFD4B-22DB-4F6B-A60D-9927C68A685B}" presName="ConnectLine" presStyleLbl="sibTrans1D1" presStyleIdx="4" presStyleCnt="6"/>
      <dgm:spPr>
        <a:noFill/>
        <a:ln w="12700" cap="flat" cmpd="sng" algn="ctr">
          <a:solidFill>
            <a:schemeClr val="accent1">
              <a:hueOff val="0"/>
              <a:satOff val="0"/>
              <a:lumOff val="0"/>
              <a:alphaOff val="0"/>
            </a:schemeClr>
          </a:solidFill>
          <a:prstDash val="dash"/>
        </a:ln>
        <a:effectLst/>
      </dgm:spPr>
    </dgm:pt>
    <dgm:pt modelId="{F27C2313-7DB8-4641-821B-5DE650CD7593}" type="pres">
      <dgm:prSet presAssocID="{8A0BFD4B-22DB-4F6B-A60D-9927C68A685B}" presName="EmptyPlaceHolder" presStyleCnt="0"/>
      <dgm:spPr/>
    </dgm:pt>
    <dgm:pt modelId="{125067E0-A138-40AA-B78F-86911FBFFFC4}" type="pres">
      <dgm:prSet presAssocID="{0A0B225E-0F84-4156-AC1F-AC319D1240E7}" presName="spaceBetweenRectangles" presStyleCnt="0"/>
      <dgm:spPr/>
    </dgm:pt>
    <dgm:pt modelId="{2D2FBDBE-4502-4D61-BE46-C07032F685FD}" type="pres">
      <dgm:prSet presAssocID="{F8901250-397A-433A-9346-508DC329E37A}" presName="composite" presStyleCnt="0"/>
      <dgm:spPr/>
    </dgm:pt>
    <dgm:pt modelId="{A76F65FF-76D4-478E-B90D-DE8548B80866}" type="pres">
      <dgm:prSet presAssocID="{F8901250-397A-433A-9346-508DC329E37A}" presName="ConnectorPoint" presStyleLbl="lnNode1" presStyleIdx="5" presStyleCnt="6"/>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6B7A8A2-9120-40B9-86B2-5CEB1E62E235}" type="pres">
      <dgm:prSet presAssocID="{F8901250-397A-433A-9346-508DC329E37A}" presName="DropPinPlaceHolder" presStyleCnt="0"/>
      <dgm:spPr/>
    </dgm:pt>
    <dgm:pt modelId="{DA0E12F3-6E59-4BA0-9276-13C079A4AC71}" type="pres">
      <dgm:prSet presAssocID="{F8901250-397A-433A-9346-508DC329E37A}" presName="DropPin" presStyleLbl="alignNode1" presStyleIdx="5" presStyleCnt="6"/>
      <dgm:spPr/>
    </dgm:pt>
    <dgm:pt modelId="{860AE123-3AB3-4FDE-A13E-252C99BA81C7}" type="pres">
      <dgm:prSet presAssocID="{F8901250-397A-433A-9346-508DC329E37A}" presName="Ellipse" presStyleLbl="fgAcc1" presStyleIdx="6" presStyleCnt="7"/>
      <dgm:spPr>
        <a:solidFill>
          <a:schemeClr val="lt1">
            <a:alpha val="90000"/>
            <a:hueOff val="0"/>
            <a:satOff val="0"/>
            <a:lumOff val="0"/>
            <a:alphaOff val="0"/>
          </a:schemeClr>
        </a:solidFill>
        <a:ln w="25400" cap="flat" cmpd="sng" algn="ctr">
          <a:noFill/>
          <a:prstDash val="solid"/>
        </a:ln>
        <a:effectLst/>
      </dgm:spPr>
    </dgm:pt>
    <dgm:pt modelId="{28FF6A28-EB2C-4972-BC1E-9B6A8E1EFBF0}" type="pres">
      <dgm:prSet presAssocID="{F8901250-397A-433A-9346-508DC329E37A}" presName="L2TextContainer" presStyleLbl="revTx" presStyleIdx="10" presStyleCnt="12">
        <dgm:presLayoutVars>
          <dgm:bulletEnabled val="1"/>
        </dgm:presLayoutVars>
      </dgm:prSet>
      <dgm:spPr/>
    </dgm:pt>
    <dgm:pt modelId="{5EEA4190-0999-413E-8BCC-6EDBCD25E470}" type="pres">
      <dgm:prSet presAssocID="{F8901250-397A-433A-9346-508DC329E37A}" presName="L1TextContainer" presStyleLbl="revTx" presStyleIdx="11" presStyleCnt="12">
        <dgm:presLayoutVars>
          <dgm:chMax val="1"/>
          <dgm:chPref val="1"/>
          <dgm:bulletEnabled val="1"/>
        </dgm:presLayoutVars>
      </dgm:prSet>
      <dgm:spPr/>
    </dgm:pt>
    <dgm:pt modelId="{AE6B30B2-21A5-466A-AF1F-5EB055E3689A}" type="pres">
      <dgm:prSet presAssocID="{F8901250-397A-433A-9346-508DC329E37A}" presName="ConnectLine" presStyleLbl="sibTrans1D1" presStyleIdx="5" presStyleCnt="6"/>
      <dgm:spPr>
        <a:noFill/>
        <a:ln w="12700" cap="flat" cmpd="sng" algn="ctr">
          <a:solidFill>
            <a:schemeClr val="accent1">
              <a:hueOff val="0"/>
              <a:satOff val="0"/>
              <a:lumOff val="0"/>
              <a:alphaOff val="0"/>
            </a:schemeClr>
          </a:solidFill>
          <a:prstDash val="dash"/>
        </a:ln>
        <a:effectLst/>
      </dgm:spPr>
    </dgm:pt>
    <dgm:pt modelId="{DD9EFA80-8347-4C3A-87A3-19A1E31F9867}" type="pres">
      <dgm:prSet presAssocID="{F8901250-397A-433A-9346-508DC329E37A}" presName="EmptyPlaceHolder" presStyleCnt="0"/>
      <dgm:spPr/>
    </dgm:pt>
  </dgm:ptLst>
  <dgm:cxnLst>
    <dgm:cxn modelId="{CC8C0208-0DBA-4AD0-8C92-86BD63823EB5}" type="presOf" srcId="{48812E4A-3BB0-4890-9212-C1E0A2044BCD}" destId="{071895E1-014F-4D64-8D21-A42FE242122C}" srcOrd="0" destOrd="0" presId="urn:microsoft.com/office/officeart/2017/3/layout/DropPinTimeline"/>
    <dgm:cxn modelId="{E29DA109-7396-4B0A-95FA-359DE0448589}" type="presOf" srcId="{F8901250-397A-433A-9346-508DC329E37A}" destId="{5EEA4190-0999-413E-8BCC-6EDBCD25E470}" srcOrd="0" destOrd="0" presId="urn:microsoft.com/office/officeart/2017/3/layout/DropPinTimeline"/>
    <dgm:cxn modelId="{B71D6A16-CB20-4ACE-80DA-BA25CCEF7076}" type="presOf" srcId="{EE935BC1-F527-4CE5-B4C3-B47C0B7E0676}" destId="{C7E908FD-11E0-44EC-9BA1-B598AFEED2C6}" srcOrd="0" destOrd="0" presId="urn:microsoft.com/office/officeart/2017/3/layout/DropPinTimeline"/>
    <dgm:cxn modelId="{C3714E18-461D-4174-A5D3-75402C60CA76}" type="presOf" srcId="{65BC87C9-40D8-4B49-B563-3D0DCDF670E9}" destId="{3A872EB4-B203-4980-930F-6301B8906464}" srcOrd="0" destOrd="0" presId="urn:microsoft.com/office/officeart/2017/3/layout/DropPinTimeline"/>
    <dgm:cxn modelId="{AC97A71F-55C4-4F82-8CD6-16767A11553F}" type="presOf" srcId="{E6A88481-C116-4EEE-B4EE-62FA9FF22913}" destId="{5A13E14C-2DE5-49B5-9510-8560EB13D896}" srcOrd="0" destOrd="0" presId="urn:microsoft.com/office/officeart/2017/3/layout/DropPinTimeline"/>
    <dgm:cxn modelId="{DACDEF2D-BE26-46E7-91BC-D8794B9E43BD}" srcId="{65BC87C9-40D8-4B49-B563-3D0DCDF670E9}" destId="{F8901250-397A-433A-9346-508DC329E37A}" srcOrd="5" destOrd="0" parTransId="{ECA6DEDE-0333-440A-919F-CA968C373857}" sibTransId="{5A174CE4-E5A3-4DE9-9890-5A174DAA05FD}"/>
    <dgm:cxn modelId="{CE3DFC34-E54C-4ED3-A738-128DEA57F94B}" type="presOf" srcId="{8A0BFD4B-22DB-4F6B-A60D-9927C68A685B}" destId="{2939E06A-1C72-4B10-A64C-C8F48ED384DF}" srcOrd="0" destOrd="0" presId="urn:microsoft.com/office/officeart/2017/3/layout/DropPinTimeline"/>
    <dgm:cxn modelId="{9DD43744-853F-4E6F-A625-F019D9B7BB4C}" srcId="{48812E4A-3BB0-4890-9212-C1E0A2044BCD}" destId="{A622F8D9-B3C0-47FC-BFBF-3ECC8AF35DA0}" srcOrd="1" destOrd="0" parTransId="{188F9F6A-5578-4BC7-8B18-D0F60F1C3D46}" sibTransId="{73D56137-0332-4EB0-B680-4E40CBDC9943}"/>
    <dgm:cxn modelId="{D4DB3B4C-762B-4B0D-ADE8-FC3BB6158E0C}" srcId="{48812E4A-3BB0-4890-9212-C1E0A2044BCD}" destId="{64A67A0D-9FE5-49EB-B737-C334B6516203}" srcOrd="2" destOrd="0" parTransId="{6CAEFA7C-10A2-43B9-B254-90A1E9AE8C97}" sibTransId="{FB7D925F-2896-4C90-A79F-0096ECD6C604}"/>
    <dgm:cxn modelId="{3422F85C-DA28-41C9-A66C-6A72F09EE819}" srcId="{C7767F79-6D61-41B8-A758-49623CCF748D}" destId="{09541432-E865-4D27-BE67-85A8A8F070E7}" srcOrd="1" destOrd="0" parTransId="{41D5FEA0-9EB9-4711-96C1-172C6B14B70C}" sibTransId="{AB8BA75C-CE49-4E3C-B545-C2137FBE1BE5}"/>
    <dgm:cxn modelId="{51168866-0EBB-430C-A260-D7003A29D4CA}" srcId="{65BC87C9-40D8-4B49-B563-3D0DCDF670E9}" destId="{8A0BFD4B-22DB-4F6B-A60D-9927C68A685B}" srcOrd="4" destOrd="0" parTransId="{EBDC0CA6-121A-4C07-8DCE-E730D7445652}" sibTransId="{0A0B225E-0F84-4156-AC1F-AC319D1240E7}"/>
    <dgm:cxn modelId="{BCBAB166-7BB8-4805-8F9F-289F965BFDCB}" srcId="{65BC87C9-40D8-4B49-B563-3D0DCDF670E9}" destId="{EE935BC1-F527-4CE5-B4C3-B47C0B7E0676}" srcOrd="0" destOrd="0" parTransId="{2ED8F805-423B-4B18-A484-17D752A9C91F}" sibTransId="{D8C08861-1C45-4116-8AD7-9CF9DF2A0607}"/>
    <dgm:cxn modelId="{B4B4BF68-BBB9-4D57-B472-179BAAB660FD}" srcId="{C7767F79-6D61-41B8-A758-49623CCF748D}" destId="{8D339A11-2CAC-4474-A8FF-74A135580904}" srcOrd="0" destOrd="0" parTransId="{5D88FF59-C254-4B0C-A833-0B2FCBEA6923}" sibTransId="{8B3B3D55-3F11-49C0-8D7E-0EBA6A1D9342}"/>
    <dgm:cxn modelId="{D07B996F-CD0E-4BA5-AFE6-3A6F86A297E7}" srcId="{48812E4A-3BB0-4890-9212-C1E0A2044BCD}" destId="{E6A88481-C116-4EEE-B4EE-62FA9FF22913}" srcOrd="0" destOrd="0" parTransId="{235FB563-2020-4D6E-8D6C-F4635E13E30D}" sibTransId="{03CDC8FD-8100-4EA4-BAA5-3E5088193E15}"/>
    <dgm:cxn modelId="{DCE93576-6317-4A5E-B8B3-49783253D59E}" type="presOf" srcId="{A622F8D9-B3C0-47FC-BFBF-3ECC8AF35DA0}" destId="{5A13E14C-2DE5-49B5-9510-8560EB13D896}" srcOrd="0" destOrd="1" presId="urn:microsoft.com/office/officeart/2017/3/layout/DropPinTimeline"/>
    <dgm:cxn modelId="{D0D2C777-ED4C-440A-83E3-BBD677430ACE}" srcId="{F8901250-397A-433A-9346-508DC329E37A}" destId="{B46EF020-198A-480B-904F-0A4697063EB3}" srcOrd="0" destOrd="0" parTransId="{2F67CF93-53BD-4FFC-95C6-8704181A4FB9}" sibTransId="{42AB9A78-72B1-40B5-B686-6330B6ADA547}"/>
    <dgm:cxn modelId="{B186957C-8E68-4C43-934A-F46D40C735EE}" srcId="{918E3AD8-E94B-2546-B287-B44376C3DF7A}" destId="{2CDDB6D0-D13E-C44B-9298-62639AFE743D}" srcOrd="0" destOrd="0" parTransId="{702995B2-E1D4-8E4A-8378-737B2880AEF4}" sibTransId="{683E1958-2AEC-B346-B284-D255758C1522}"/>
    <dgm:cxn modelId="{D06A3D9C-8068-4E4E-8294-DE9E57A6CB0E}" srcId="{65BC87C9-40D8-4B49-B563-3D0DCDF670E9}" destId="{918E3AD8-E94B-2546-B287-B44376C3DF7A}" srcOrd="3" destOrd="0" parTransId="{FBDCBF77-9D21-E440-939C-6BC13B88E8C6}" sibTransId="{D4B26F28-27BE-0D4C-982E-1F7FC591490A}"/>
    <dgm:cxn modelId="{D02EB9A3-693D-184A-8862-F320404B1BE3}" type="presOf" srcId="{2CDDB6D0-D13E-C44B-9298-62639AFE743D}" destId="{09E19A41-F301-D247-8881-460238D2036F}" srcOrd="0" destOrd="0" presId="urn:microsoft.com/office/officeart/2017/3/layout/DropPinTimeline"/>
    <dgm:cxn modelId="{DB739FA4-59A8-4C39-9DD7-5115DF0A55B8}" type="presOf" srcId="{B46EF020-198A-480B-904F-0A4697063EB3}" destId="{28FF6A28-EB2C-4972-BC1E-9B6A8E1EFBF0}" srcOrd="0" destOrd="0" presId="urn:microsoft.com/office/officeart/2017/3/layout/DropPinTimeline"/>
    <dgm:cxn modelId="{465892B0-EE53-4DC5-AE90-A81FA16AB6B9}" type="presOf" srcId="{8D339A11-2CAC-4474-A8FF-74A135580904}" destId="{1B4E6BA7-E81D-475A-AD31-22B006288F1A}" srcOrd="0" destOrd="0" presId="urn:microsoft.com/office/officeart/2017/3/layout/DropPinTimeline"/>
    <dgm:cxn modelId="{513F81B4-D788-B74B-A6CC-923D87BD3129}" type="presOf" srcId="{918E3AD8-E94B-2546-B287-B44376C3DF7A}" destId="{DD6C0989-678A-574F-ABC6-4CBAA8EFE23E}" srcOrd="0" destOrd="0" presId="urn:microsoft.com/office/officeart/2017/3/layout/DropPinTimeline"/>
    <dgm:cxn modelId="{80BE1BB7-81CB-4EE9-9E0D-FD780099207B}" type="presOf" srcId="{C7767F79-6D61-41B8-A758-49623CCF748D}" destId="{87C08057-5CD9-4A3B-B991-7E1BFBB99277}" srcOrd="0" destOrd="0" presId="urn:microsoft.com/office/officeart/2017/3/layout/DropPinTimeline"/>
    <dgm:cxn modelId="{AB1DF1BA-82BB-46C2-B22B-7A4563A9586F}" type="presOf" srcId="{86FC023C-C1B2-46E1-B0E9-8EA971C88E9C}" destId="{62CF3315-A3E8-4BFE-AD5D-AC034AF453CC}" srcOrd="0" destOrd="0" presId="urn:microsoft.com/office/officeart/2017/3/layout/DropPinTimeline"/>
    <dgm:cxn modelId="{FD1D3BBB-69A3-6847-AF02-D9F6E05ED4C3}" srcId="{F8901250-397A-433A-9346-508DC329E37A}" destId="{CF3BF910-5849-9F44-B9F3-EC629349C162}" srcOrd="1" destOrd="0" parTransId="{9AA0F063-9341-BC47-A03A-661BFB07955F}" sibTransId="{7F279B20-F605-5B4C-AA22-E60A2AEE6BCB}"/>
    <dgm:cxn modelId="{3CC0AFC4-12C7-45B6-A72A-EDE9434A589B}" type="presOf" srcId="{DDA9C55F-DCEB-4938-A98D-BF0CB3621441}" destId="{A37CEB7C-36AC-4E70-B4E0-C4F894DF1B17}" srcOrd="0" destOrd="0" presId="urn:microsoft.com/office/officeart/2017/3/layout/DropPinTimeline"/>
    <dgm:cxn modelId="{6123D9C5-0F8A-1342-8CDC-072B0D04B9D3}" type="presOf" srcId="{CF3BF910-5849-9F44-B9F3-EC629349C162}" destId="{28FF6A28-EB2C-4972-BC1E-9B6A8E1EFBF0}" srcOrd="0" destOrd="1" presId="urn:microsoft.com/office/officeart/2017/3/layout/DropPinTimeline"/>
    <dgm:cxn modelId="{BB0A9FD0-0BA9-4BA0-B76A-9123268C9068}" type="presOf" srcId="{09541432-E865-4D27-BE67-85A8A8F070E7}" destId="{1B4E6BA7-E81D-475A-AD31-22B006288F1A}" srcOrd="0" destOrd="1" presId="urn:microsoft.com/office/officeart/2017/3/layout/DropPinTimeline"/>
    <dgm:cxn modelId="{CB0B2CD1-8AD8-4899-BA96-A4422B37BA49}" srcId="{65BC87C9-40D8-4B49-B563-3D0DCDF670E9}" destId="{48812E4A-3BB0-4890-9212-C1E0A2044BCD}" srcOrd="1" destOrd="0" parTransId="{737ABD63-849D-4ADF-95C2-79B87E5A0AC0}" sibTransId="{5CEEE306-1B5C-4A01-9E75-F9BA2E071A68}"/>
    <dgm:cxn modelId="{C18D1BDC-596A-4BA9-84F7-A54AD6A18AE2}" srcId="{8A0BFD4B-22DB-4F6B-A60D-9927C68A685B}" destId="{DDA9C55F-DCEB-4938-A98D-BF0CB3621441}" srcOrd="0" destOrd="0" parTransId="{6C0260D0-EC3C-467D-A254-B2ECAAB79892}" sibTransId="{E6E41028-BC03-452E-B54E-54C9E3D236D0}"/>
    <dgm:cxn modelId="{F11655E0-9514-4011-9140-60C42D28B0B2}" srcId="{EE935BC1-F527-4CE5-B4C3-B47C0B7E0676}" destId="{86FC023C-C1B2-46E1-B0E9-8EA971C88E9C}" srcOrd="0" destOrd="0" parTransId="{1365E9E0-0344-4866-AE91-7DEB2108E56D}" sibTransId="{19199231-E46F-42A9-BB98-B04A52B20CF0}"/>
    <dgm:cxn modelId="{66B17DF1-DEF8-4754-A3C5-B4F5CD8DDA83}" srcId="{65BC87C9-40D8-4B49-B563-3D0DCDF670E9}" destId="{C7767F79-6D61-41B8-A758-49623CCF748D}" srcOrd="2" destOrd="0" parTransId="{C2FB808B-D52C-4BF3-BDFA-5620C5EDCE17}" sibTransId="{F018D08C-FE36-40AD-8606-853EEEF6EA7C}"/>
    <dgm:cxn modelId="{D64C9DF6-D2AD-4955-AD8E-D497FC087407}" type="presOf" srcId="{64A67A0D-9FE5-49EB-B737-C334B6516203}" destId="{5A13E14C-2DE5-49B5-9510-8560EB13D896}" srcOrd="0" destOrd="2" presId="urn:microsoft.com/office/officeart/2017/3/layout/DropPinTimeline"/>
    <dgm:cxn modelId="{EAAED436-FDF2-4650-A1B9-3657DA122066}" type="presParOf" srcId="{3A872EB4-B203-4980-930F-6301B8906464}" destId="{098E0644-8CDD-4F2C-8269-CFCB971E1B2B}" srcOrd="0" destOrd="0" presId="urn:microsoft.com/office/officeart/2017/3/layout/DropPinTimeline"/>
    <dgm:cxn modelId="{4050E3EF-93FD-4C56-ACDB-77223981DD13}" type="presParOf" srcId="{3A872EB4-B203-4980-930F-6301B8906464}" destId="{7B4107B0-8242-4268-B690-6A7FC3197053}" srcOrd="1" destOrd="0" presId="urn:microsoft.com/office/officeart/2017/3/layout/DropPinTimeline"/>
    <dgm:cxn modelId="{8E8702E7-156E-494B-AAAB-3C1B43F11D4B}" type="presParOf" srcId="{7B4107B0-8242-4268-B690-6A7FC3197053}" destId="{9BC4BEA6-612B-43CC-9581-D3DC3B4CBC4C}" srcOrd="0" destOrd="0" presId="urn:microsoft.com/office/officeart/2017/3/layout/DropPinTimeline"/>
    <dgm:cxn modelId="{58749290-C309-4C35-9FBB-2D6EADBBBCE0}" type="presParOf" srcId="{9BC4BEA6-612B-43CC-9581-D3DC3B4CBC4C}" destId="{A2F24FEB-E4E3-42AE-9162-4F616408E995}" srcOrd="0" destOrd="0" presId="urn:microsoft.com/office/officeart/2017/3/layout/DropPinTimeline"/>
    <dgm:cxn modelId="{A73F2481-4FF1-49C1-B0D4-36232C4834D7}" type="presParOf" srcId="{9BC4BEA6-612B-43CC-9581-D3DC3B4CBC4C}" destId="{AB3AC8C6-2520-4F90-BBE4-9C0E4CB25EBF}" srcOrd="1" destOrd="0" presId="urn:microsoft.com/office/officeart/2017/3/layout/DropPinTimeline"/>
    <dgm:cxn modelId="{433DF0F6-1385-4D01-AA7D-7F2CD67E784A}" type="presParOf" srcId="{AB3AC8C6-2520-4F90-BBE4-9C0E4CB25EBF}" destId="{FF535B14-15DA-4E5C-BEE8-81A3772C5D8F}" srcOrd="0" destOrd="0" presId="urn:microsoft.com/office/officeart/2017/3/layout/DropPinTimeline"/>
    <dgm:cxn modelId="{0090625B-84D3-4DEC-B327-510C34C7D46E}" type="presParOf" srcId="{AB3AC8C6-2520-4F90-BBE4-9C0E4CB25EBF}" destId="{5EA00DFA-004D-4CFE-A17D-4EDFCBE74738}" srcOrd="1" destOrd="0" presId="urn:microsoft.com/office/officeart/2017/3/layout/DropPinTimeline"/>
    <dgm:cxn modelId="{1D3A3801-4A53-4DA6-A168-CA14263D27B4}" type="presParOf" srcId="{9BC4BEA6-612B-43CC-9581-D3DC3B4CBC4C}" destId="{62CF3315-A3E8-4BFE-AD5D-AC034AF453CC}" srcOrd="2" destOrd="0" presId="urn:microsoft.com/office/officeart/2017/3/layout/DropPinTimeline"/>
    <dgm:cxn modelId="{9B65A647-AE8F-49A0-BB4C-112B713FE572}" type="presParOf" srcId="{9BC4BEA6-612B-43CC-9581-D3DC3B4CBC4C}" destId="{C7E908FD-11E0-44EC-9BA1-B598AFEED2C6}" srcOrd="3" destOrd="0" presId="urn:microsoft.com/office/officeart/2017/3/layout/DropPinTimeline"/>
    <dgm:cxn modelId="{4C8FDDB8-1BDC-4309-B533-D085C1EAA7C3}" type="presParOf" srcId="{9BC4BEA6-612B-43CC-9581-D3DC3B4CBC4C}" destId="{E095B95D-1AE9-4658-BFCC-6A0C97E9F53C}" srcOrd="4" destOrd="0" presId="urn:microsoft.com/office/officeart/2017/3/layout/DropPinTimeline"/>
    <dgm:cxn modelId="{52E8F235-D6A6-42F7-A1F0-2F19F41B2B5D}" type="presParOf" srcId="{9BC4BEA6-612B-43CC-9581-D3DC3B4CBC4C}" destId="{F5A8E7CA-47CF-4A4C-B2A3-A2D32D24B65D}" srcOrd="5" destOrd="0" presId="urn:microsoft.com/office/officeart/2017/3/layout/DropPinTimeline"/>
    <dgm:cxn modelId="{A668C380-4210-4847-A13E-06708438A2DB}" type="presParOf" srcId="{7B4107B0-8242-4268-B690-6A7FC3197053}" destId="{91219988-048C-43A1-A96C-2F4A4246085A}" srcOrd="1" destOrd="0" presId="urn:microsoft.com/office/officeart/2017/3/layout/DropPinTimeline"/>
    <dgm:cxn modelId="{2EEA860C-FFE9-4DDD-9748-DFC48770520C}" type="presParOf" srcId="{7B4107B0-8242-4268-B690-6A7FC3197053}" destId="{095569AC-C11C-4DB7-9D11-6564171BC58F}" srcOrd="2" destOrd="0" presId="urn:microsoft.com/office/officeart/2017/3/layout/DropPinTimeline"/>
    <dgm:cxn modelId="{201A3C39-C703-44F6-81A0-21755E40A68E}" type="presParOf" srcId="{095569AC-C11C-4DB7-9D11-6564171BC58F}" destId="{860EADFA-EA4A-4E15-8907-C48F621EB307}" srcOrd="0" destOrd="0" presId="urn:microsoft.com/office/officeart/2017/3/layout/DropPinTimeline"/>
    <dgm:cxn modelId="{DD4D8647-8C2D-47D8-82E7-FC1037E519BB}" type="presParOf" srcId="{095569AC-C11C-4DB7-9D11-6564171BC58F}" destId="{6EDCC0C3-1AA0-4D5B-8499-86FE1B2A8DA3}" srcOrd="1" destOrd="0" presId="urn:microsoft.com/office/officeart/2017/3/layout/DropPinTimeline"/>
    <dgm:cxn modelId="{E8A59E30-8878-45AF-87E7-DC9F24B21590}" type="presParOf" srcId="{6EDCC0C3-1AA0-4D5B-8499-86FE1B2A8DA3}" destId="{BBF31A26-6CE8-4D63-8F46-8024AF2DC38E}" srcOrd="0" destOrd="0" presId="urn:microsoft.com/office/officeart/2017/3/layout/DropPinTimeline"/>
    <dgm:cxn modelId="{6973EB1B-8C9D-461C-9572-037D094B1D6F}" type="presParOf" srcId="{6EDCC0C3-1AA0-4D5B-8499-86FE1B2A8DA3}" destId="{D76794BF-5EB7-49F0-9432-307335190FBE}" srcOrd="1" destOrd="0" presId="urn:microsoft.com/office/officeart/2017/3/layout/DropPinTimeline"/>
    <dgm:cxn modelId="{DE7F0F0C-7AFE-4EE0-989A-4C132D3F26BF}" type="presParOf" srcId="{095569AC-C11C-4DB7-9D11-6564171BC58F}" destId="{5A13E14C-2DE5-49B5-9510-8560EB13D896}" srcOrd="2" destOrd="0" presId="urn:microsoft.com/office/officeart/2017/3/layout/DropPinTimeline"/>
    <dgm:cxn modelId="{D382702F-049E-4B75-94C8-BFE9BFA8D217}" type="presParOf" srcId="{095569AC-C11C-4DB7-9D11-6564171BC58F}" destId="{071895E1-014F-4D64-8D21-A42FE242122C}" srcOrd="3" destOrd="0" presId="urn:microsoft.com/office/officeart/2017/3/layout/DropPinTimeline"/>
    <dgm:cxn modelId="{49021747-A657-4739-86BB-F496A5948527}" type="presParOf" srcId="{095569AC-C11C-4DB7-9D11-6564171BC58F}" destId="{5F1CBA78-85D8-48AF-AE0B-CAE65317D589}" srcOrd="4" destOrd="0" presId="urn:microsoft.com/office/officeart/2017/3/layout/DropPinTimeline"/>
    <dgm:cxn modelId="{B1F279EC-387A-47E2-AD09-E6AF3481B3E5}" type="presParOf" srcId="{095569AC-C11C-4DB7-9D11-6564171BC58F}" destId="{96934328-B5FE-4912-8E2E-FE88C8D28A36}" srcOrd="5" destOrd="0" presId="urn:microsoft.com/office/officeart/2017/3/layout/DropPinTimeline"/>
    <dgm:cxn modelId="{5319F8CF-7266-492D-BF91-323247B6A46C}" type="presParOf" srcId="{7B4107B0-8242-4268-B690-6A7FC3197053}" destId="{E36FB28F-9AF8-4197-952C-B7EA46CE2481}" srcOrd="3" destOrd="0" presId="urn:microsoft.com/office/officeart/2017/3/layout/DropPinTimeline"/>
    <dgm:cxn modelId="{596EF45C-6D20-40AF-9C21-9B3003A10019}" type="presParOf" srcId="{7B4107B0-8242-4268-B690-6A7FC3197053}" destId="{8A66E332-62A5-4D0D-875C-6634251530CC}" srcOrd="4" destOrd="0" presId="urn:microsoft.com/office/officeart/2017/3/layout/DropPinTimeline"/>
    <dgm:cxn modelId="{727A7FE9-5462-4B43-95B2-30F375E61F9A}" type="presParOf" srcId="{8A66E332-62A5-4D0D-875C-6634251530CC}" destId="{38462C24-43E1-4188-B331-B2EB94FDEA76}" srcOrd="0" destOrd="0" presId="urn:microsoft.com/office/officeart/2017/3/layout/DropPinTimeline"/>
    <dgm:cxn modelId="{351866B4-7358-4AE0-90B1-3DCFBAA161AE}" type="presParOf" srcId="{8A66E332-62A5-4D0D-875C-6634251530CC}" destId="{8F5D3552-5924-44C5-90CC-7810BB344921}" srcOrd="1" destOrd="0" presId="urn:microsoft.com/office/officeart/2017/3/layout/DropPinTimeline"/>
    <dgm:cxn modelId="{66D92923-D3AA-4799-B5C8-41E4578ED2F5}" type="presParOf" srcId="{8F5D3552-5924-44C5-90CC-7810BB344921}" destId="{2327D192-BCA6-4F90-B298-DA0CB15A1AC6}" srcOrd="0" destOrd="0" presId="urn:microsoft.com/office/officeart/2017/3/layout/DropPinTimeline"/>
    <dgm:cxn modelId="{7E9CD346-D063-4436-88D5-1C1530A2BE44}" type="presParOf" srcId="{8F5D3552-5924-44C5-90CC-7810BB344921}" destId="{323BA3D4-8CE6-4E9E-8408-5C874387073C}" srcOrd="1" destOrd="0" presId="urn:microsoft.com/office/officeart/2017/3/layout/DropPinTimeline"/>
    <dgm:cxn modelId="{2F8AC5FC-9CFB-465B-9F22-813E5A4736FB}" type="presParOf" srcId="{8A66E332-62A5-4D0D-875C-6634251530CC}" destId="{1B4E6BA7-E81D-475A-AD31-22B006288F1A}" srcOrd="2" destOrd="0" presId="urn:microsoft.com/office/officeart/2017/3/layout/DropPinTimeline"/>
    <dgm:cxn modelId="{B4F18AA3-91B9-4662-AEA1-352ED3866E01}" type="presParOf" srcId="{8A66E332-62A5-4D0D-875C-6634251530CC}" destId="{87C08057-5CD9-4A3B-B991-7E1BFBB99277}" srcOrd="3" destOrd="0" presId="urn:microsoft.com/office/officeart/2017/3/layout/DropPinTimeline"/>
    <dgm:cxn modelId="{45AA721A-D070-4B0A-A715-72F04259A6AD}" type="presParOf" srcId="{8A66E332-62A5-4D0D-875C-6634251530CC}" destId="{C1DABC22-5655-448F-9AF2-81A9C95438D6}" srcOrd="4" destOrd="0" presId="urn:microsoft.com/office/officeart/2017/3/layout/DropPinTimeline"/>
    <dgm:cxn modelId="{77BBCB89-D469-4DD4-A103-ED81B9A3A975}" type="presParOf" srcId="{8A66E332-62A5-4D0D-875C-6634251530CC}" destId="{F4E352A2-67BA-43B9-BA2A-E3F278D76217}" srcOrd="5" destOrd="0" presId="urn:microsoft.com/office/officeart/2017/3/layout/DropPinTimeline"/>
    <dgm:cxn modelId="{35234F01-C4FA-4FFB-8A97-42E35344B51C}" type="presParOf" srcId="{7B4107B0-8242-4268-B690-6A7FC3197053}" destId="{A4CACB2D-FED2-4AAA-BE86-A2C221FC7CD7}" srcOrd="5" destOrd="0" presId="urn:microsoft.com/office/officeart/2017/3/layout/DropPinTimeline"/>
    <dgm:cxn modelId="{3C965EF1-BCE7-F544-B5E6-EE3D08F4D683}" type="presParOf" srcId="{7B4107B0-8242-4268-B690-6A7FC3197053}" destId="{393E069D-655A-944F-A55E-C91217FB8A00}" srcOrd="6" destOrd="0" presId="urn:microsoft.com/office/officeart/2017/3/layout/DropPinTimeline"/>
    <dgm:cxn modelId="{A88A5F64-3D36-6742-9E01-49C2B4F209E1}" type="presParOf" srcId="{393E069D-655A-944F-A55E-C91217FB8A00}" destId="{5C96358F-FD37-E141-A542-8797870D6A0C}" srcOrd="0" destOrd="0" presId="urn:microsoft.com/office/officeart/2017/3/layout/DropPinTimeline"/>
    <dgm:cxn modelId="{939C1EDC-B8C5-FF4A-B139-57CB2DEBCF99}" type="presParOf" srcId="{393E069D-655A-944F-A55E-C91217FB8A00}" destId="{0E065D34-F7CE-544C-A388-55A2AC1097A2}" srcOrd="1" destOrd="0" presId="urn:microsoft.com/office/officeart/2017/3/layout/DropPinTimeline"/>
    <dgm:cxn modelId="{EA88BE12-681E-2E44-8CE4-C2385B79C756}" type="presParOf" srcId="{0E065D34-F7CE-544C-A388-55A2AC1097A2}" destId="{CCC28CCB-010F-8C4E-9353-BF39EEA32956}" srcOrd="0" destOrd="0" presId="urn:microsoft.com/office/officeart/2017/3/layout/DropPinTimeline"/>
    <dgm:cxn modelId="{D91A03C5-786E-064E-99AD-DA40FCE95E9F}" type="presParOf" srcId="{0E065D34-F7CE-544C-A388-55A2AC1097A2}" destId="{C0005413-34D5-2242-86B4-797437C6052C}" srcOrd="1" destOrd="0" presId="urn:microsoft.com/office/officeart/2017/3/layout/DropPinTimeline"/>
    <dgm:cxn modelId="{533CA7AA-EFD3-344E-A544-324423CBDB3C}" type="presParOf" srcId="{393E069D-655A-944F-A55E-C91217FB8A00}" destId="{09E19A41-F301-D247-8881-460238D2036F}" srcOrd="2" destOrd="0" presId="urn:microsoft.com/office/officeart/2017/3/layout/DropPinTimeline"/>
    <dgm:cxn modelId="{67A787C1-028B-DF42-8936-43342DE662A0}" type="presParOf" srcId="{393E069D-655A-944F-A55E-C91217FB8A00}" destId="{DD6C0989-678A-574F-ABC6-4CBAA8EFE23E}" srcOrd="3" destOrd="0" presId="urn:microsoft.com/office/officeart/2017/3/layout/DropPinTimeline"/>
    <dgm:cxn modelId="{2C5EE769-614A-EC47-9BFF-B3007AED63C4}" type="presParOf" srcId="{393E069D-655A-944F-A55E-C91217FB8A00}" destId="{970C64FE-1B77-F848-9A70-335856E66661}" srcOrd="4" destOrd="0" presId="urn:microsoft.com/office/officeart/2017/3/layout/DropPinTimeline"/>
    <dgm:cxn modelId="{20117401-CD68-B04D-AD59-8E9FD54176B4}" type="presParOf" srcId="{393E069D-655A-944F-A55E-C91217FB8A00}" destId="{38DFBA96-4170-1549-9160-7C47774BA48B}" srcOrd="5" destOrd="0" presId="urn:microsoft.com/office/officeart/2017/3/layout/DropPinTimeline"/>
    <dgm:cxn modelId="{0F28869B-163A-0A45-A99C-DB97B17AFC69}" type="presParOf" srcId="{7B4107B0-8242-4268-B690-6A7FC3197053}" destId="{B764C968-7FE3-2E41-8E32-CD9FD99368A5}" srcOrd="7" destOrd="0" presId="urn:microsoft.com/office/officeart/2017/3/layout/DropPinTimeline"/>
    <dgm:cxn modelId="{2734D0FF-03AA-4973-9F73-943ABE75129A}" type="presParOf" srcId="{7B4107B0-8242-4268-B690-6A7FC3197053}" destId="{34BD28E0-3147-4F0B-BF40-7C93F45DA6E7}" srcOrd="8" destOrd="0" presId="urn:microsoft.com/office/officeart/2017/3/layout/DropPinTimeline"/>
    <dgm:cxn modelId="{4104EB0F-5144-4922-93B9-8DD0EE669372}" type="presParOf" srcId="{34BD28E0-3147-4F0B-BF40-7C93F45DA6E7}" destId="{254BF9AA-0660-4707-A3E6-12B43EE061CA}" srcOrd="0" destOrd="0" presId="urn:microsoft.com/office/officeart/2017/3/layout/DropPinTimeline"/>
    <dgm:cxn modelId="{33D16F53-3028-4AD5-AC38-6BEB12AD03B4}" type="presParOf" srcId="{34BD28E0-3147-4F0B-BF40-7C93F45DA6E7}" destId="{7FFAD88C-8C28-4859-AC5A-C70B85C31026}" srcOrd="1" destOrd="0" presId="urn:microsoft.com/office/officeart/2017/3/layout/DropPinTimeline"/>
    <dgm:cxn modelId="{865E2B95-9CB2-493B-9FD4-1B422086F9E5}" type="presParOf" srcId="{7FFAD88C-8C28-4859-AC5A-C70B85C31026}" destId="{B09B8554-7907-4BCE-BB85-CE84B65A8C4B}" srcOrd="0" destOrd="0" presId="urn:microsoft.com/office/officeart/2017/3/layout/DropPinTimeline"/>
    <dgm:cxn modelId="{CF66BAF0-EFD7-4287-BFB7-64D52413E4BA}" type="presParOf" srcId="{7FFAD88C-8C28-4859-AC5A-C70B85C31026}" destId="{B72879FC-AF04-4E8E-AE02-1385151C44E4}" srcOrd="1" destOrd="0" presId="urn:microsoft.com/office/officeart/2017/3/layout/DropPinTimeline"/>
    <dgm:cxn modelId="{C425D8C7-49B7-4057-AC73-0C0CA8B4048A}" type="presParOf" srcId="{34BD28E0-3147-4F0B-BF40-7C93F45DA6E7}" destId="{A37CEB7C-36AC-4E70-B4E0-C4F894DF1B17}" srcOrd="2" destOrd="0" presId="urn:microsoft.com/office/officeart/2017/3/layout/DropPinTimeline"/>
    <dgm:cxn modelId="{CF73E57A-CA06-483F-9DA4-9292CB6DAEF7}" type="presParOf" srcId="{34BD28E0-3147-4F0B-BF40-7C93F45DA6E7}" destId="{2939E06A-1C72-4B10-A64C-C8F48ED384DF}" srcOrd="3" destOrd="0" presId="urn:microsoft.com/office/officeart/2017/3/layout/DropPinTimeline"/>
    <dgm:cxn modelId="{7D77E813-2390-4D4F-A0E3-18A1FA858468}" type="presParOf" srcId="{34BD28E0-3147-4F0B-BF40-7C93F45DA6E7}" destId="{02C85D66-62A9-4651-9403-51DE7743A482}" srcOrd="4" destOrd="0" presId="urn:microsoft.com/office/officeart/2017/3/layout/DropPinTimeline"/>
    <dgm:cxn modelId="{F88E91DE-8C0A-4535-A7CB-91BDFAAFF710}" type="presParOf" srcId="{34BD28E0-3147-4F0B-BF40-7C93F45DA6E7}" destId="{F27C2313-7DB8-4641-821B-5DE650CD7593}" srcOrd="5" destOrd="0" presId="urn:microsoft.com/office/officeart/2017/3/layout/DropPinTimeline"/>
    <dgm:cxn modelId="{B6F5874E-38A7-438E-AF75-CB9C42092698}" type="presParOf" srcId="{7B4107B0-8242-4268-B690-6A7FC3197053}" destId="{125067E0-A138-40AA-B78F-86911FBFFFC4}" srcOrd="9" destOrd="0" presId="urn:microsoft.com/office/officeart/2017/3/layout/DropPinTimeline"/>
    <dgm:cxn modelId="{183BF8BE-EA59-44D9-A305-96312CEC1273}" type="presParOf" srcId="{7B4107B0-8242-4268-B690-6A7FC3197053}" destId="{2D2FBDBE-4502-4D61-BE46-C07032F685FD}" srcOrd="10" destOrd="0" presId="urn:microsoft.com/office/officeart/2017/3/layout/DropPinTimeline"/>
    <dgm:cxn modelId="{FFD5FD0B-B495-4E53-BEE2-38A0CE434765}" type="presParOf" srcId="{2D2FBDBE-4502-4D61-BE46-C07032F685FD}" destId="{A76F65FF-76D4-478E-B90D-DE8548B80866}" srcOrd="0" destOrd="0" presId="urn:microsoft.com/office/officeart/2017/3/layout/DropPinTimeline"/>
    <dgm:cxn modelId="{E517E031-5B4D-411C-8524-3971A3782974}" type="presParOf" srcId="{2D2FBDBE-4502-4D61-BE46-C07032F685FD}" destId="{D6B7A8A2-9120-40B9-86B2-5CEB1E62E235}" srcOrd="1" destOrd="0" presId="urn:microsoft.com/office/officeart/2017/3/layout/DropPinTimeline"/>
    <dgm:cxn modelId="{078F6EAC-CA0E-4AAB-BDA1-EEEA2A4AB981}" type="presParOf" srcId="{D6B7A8A2-9120-40B9-86B2-5CEB1E62E235}" destId="{DA0E12F3-6E59-4BA0-9276-13C079A4AC71}" srcOrd="0" destOrd="0" presId="urn:microsoft.com/office/officeart/2017/3/layout/DropPinTimeline"/>
    <dgm:cxn modelId="{CF5E0C65-28BA-48CB-A790-18432E6458E7}" type="presParOf" srcId="{D6B7A8A2-9120-40B9-86B2-5CEB1E62E235}" destId="{860AE123-3AB3-4FDE-A13E-252C99BA81C7}" srcOrd="1" destOrd="0" presId="urn:microsoft.com/office/officeart/2017/3/layout/DropPinTimeline"/>
    <dgm:cxn modelId="{89711396-52E2-46E0-A0DE-29E37911D211}" type="presParOf" srcId="{2D2FBDBE-4502-4D61-BE46-C07032F685FD}" destId="{28FF6A28-EB2C-4972-BC1E-9B6A8E1EFBF0}" srcOrd="2" destOrd="0" presId="urn:microsoft.com/office/officeart/2017/3/layout/DropPinTimeline"/>
    <dgm:cxn modelId="{C31585EC-4D1F-4421-9E1D-90064F477D9A}" type="presParOf" srcId="{2D2FBDBE-4502-4D61-BE46-C07032F685FD}" destId="{5EEA4190-0999-413E-8BCC-6EDBCD25E470}" srcOrd="3" destOrd="0" presId="urn:microsoft.com/office/officeart/2017/3/layout/DropPinTimeline"/>
    <dgm:cxn modelId="{194D7458-4D06-4D35-AAF3-211CB2030C24}" type="presParOf" srcId="{2D2FBDBE-4502-4D61-BE46-C07032F685FD}" destId="{AE6B30B2-21A5-466A-AF1F-5EB055E3689A}" srcOrd="4" destOrd="0" presId="urn:microsoft.com/office/officeart/2017/3/layout/DropPinTimeline"/>
    <dgm:cxn modelId="{28B64DC4-436C-4D0F-8033-ECDAC59A72B6}" type="presParOf" srcId="{2D2FBDBE-4502-4D61-BE46-C07032F685FD}" destId="{DD9EFA80-8347-4C3A-87A3-19A1E31F9867}"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0644-8CDD-4F2C-8269-CFCB971E1B2B}">
      <dsp:nvSpPr>
        <dsp:cNvPr id="0" name=""/>
        <dsp:cNvSpPr/>
      </dsp:nvSpPr>
      <dsp:spPr>
        <a:xfrm>
          <a:off x="0" y="1966995"/>
          <a:ext cx="1054613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6AD2684-61CA-4E88-8114-636137053C90}">
      <dsp:nvSpPr>
        <dsp:cNvPr id="0" name=""/>
        <dsp:cNvSpPr/>
      </dsp:nvSpPr>
      <dsp:spPr>
        <a:xfrm rot="8100000">
          <a:off x="65774" y="453315"/>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289E26-EBEC-4B35-9260-8E57F30C97AB}">
      <dsp:nvSpPr>
        <dsp:cNvPr id="0" name=""/>
        <dsp:cNvSpPr/>
      </dsp:nvSpPr>
      <dsp:spPr>
        <a:xfrm>
          <a:off x="97913" y="485454"/>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16E578-B2FB-49CD-AE4F-23C3F7401177}">
      <dsp:nvSpPr>
        <dsp:cNvPr id="0" name=""/>
        <dsp:cNvSpPr/>
      </dsp:nvSpPr>
      <dsp:spPr>
        <a:xfrm>
          <a:off x="414993" y="802533"/>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Calibri"/>
            </a:rPr>
            <a:t>P1 FY20: Hired Sr Manager, People Analytics (1 HC)</a:t>
          </a:r>
        </a:p>
      </dsp:txBody>
      <dsp:txXfrm>
        <a:off x="414993" y="802533"/>
        <a:ext cx="2504407" cy="1164461"/>
      </dsp:txXfrm>
    </dsp:sp>
    <dsp:sp modelId="{84EEE446-3BB4-4A6E-AFFE-A4552A5EA913}">
      <dsp:nvSpPr>
        <dsp:cNvPr id="0" name=""/>
        <dsp:cNvSpPr/>
      </dsp:nvSpPr>
      <dsp:spPr>
        <a:xfrm>
          <a:off x="414993" y="393398"/>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Calibri"/>
            </a:rPr>
            <a:t>Establish Corporate People Analytics </a:t>
          </a:r>
        </a:p>
      </dsp:txBody>
      <dsp:txXfrm>
        <a:off x="414993" y="393398"/>
        <a:ext cx="2504407" cy="409134"/>
      </dsp:txXfrm>
    </dsp:sp>
    <dsp:sp modelId="{F1F3F471-918E-4C99-A9FD-4BEB35139F5A}">
      <dsp:nvSpPr>
        <dsp:cNvPr id="0" name=""/>
        <dsp:cNvSpPr/>
      </dsp:nvSpPr>
      <dsp:spPr>
        <a:xfrm>
          <a:off x="210425" y="802533"/>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A6AF7F-780E-4DE4-803E-3E756980440F}">
      <dsp:nvSpPr>
        <dsp:cNvPr id="0" name=""/>
        <dsp:cNvSpPr/>
      </dsp:nvSpPr>
      <dsp:spPr>
        <a:xfrm>
          <a:off x="172891"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CAC4E1-88ED-482C-94EF-EE16B7244CF8}">
      <dsp:nvSpPr>
        <dsp:cNvPr id="0" name=""/>
        <dsp:cNvSpPr/>
      </dsp:nvSpPr>
      <dsp:spPr>
        <a:xfrm rot="18900000">
          <a:off x="1569186" y="3191372"/>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6678918-B373-4930-9F69-745AB29D5CDF}">
      <dsp:nvSpPr>
        <dsp:cNvPr id="0" name=""/>
        <dsp:cNvSpPr/>
      </dsp:nvSpPr>
      <dsp:spPr>
        <a:xfrm>
          <a:off x="1601325" y="3223511"/>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CFC2F47-C278-44EF-B1AA-EC8DCE1B4F6C}">
      <dsp:nvSpPr>
        <dsp:cNvPr id="0" name=""/>
        <dsp:cNvSpPr/>
      </dsp:nvSpPr>
      <dsp:spPr>
        <a:xfrm>
          <a:off x="1918404" y="1966995"/>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Calibri"/>
            </a:rPr>
            <a:t>P10 FY20: Hired AD, People Analytics (1 HC)</a:t>
          </a:r>
        </a:p>
      </dsp:txBody>
      <dsp:txXfrm>
        <a:off x="1918404" y="1966995"/>
        <a:ext cx="2504407" cy="1164461"/>
      </dsp:txXfrm>
    </dsp:sp>
    <dsp:sp modelId="{8AEC5DD9-F0D3-49DA-B2E5-99DEE7B80D1B}">
      <dsp:nvSpPr>
        <dsp:cNvPr id="0" name=""/>
        <dsp:cNvSpPr/>
      </dsp:nvSpPr>
      <dsp:spPr>
        <a:xfrm>
          <a:off x="1918404" y="3131456"/>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Calibri"/>
            </a:rPr>
            <a:t>Establish Customer Service People Analytics </a:t>
          </a:r>
          <a:endParaRPr lang="en-US" sz="1400" kern="1200"/>
        </a:p>
      </dsp:txBody>
      <dsp:txXfrm>
        <a:off x="1918404" y="3131456"/>
        <a:ext cx="2504407" cy="409134"/>
      </dsp:txXfrm>
    </dsp:sp>
    <dsp:sp modelId="{31919FA6-6836-4F33-B02C-750F77B6F0D2}">
      <dsp:nvSpPr>
        <dsp:cNvPr id="0" name=""/>
        <dsp:cNvSpPr/>
      </dsp:nvSpPr>
      <dsp:spPr>
        <a:xfrm>
          <a:off x="1713837" y="1966995"/>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C79A8D-CCE5-4A25-A59A-9056B00EFBE6}">
      <dsp:nvSpPr>
        <dsp:cNvPr id="0" name=""/>
        <dsp:cNvSpPr/>
      </dsp:nvSpPr>
      <dsp:spPr>
        <a:xfrm>
          <a:off x="1676303"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37ADE5-BB11-4510-AF45-3B9F18A7E5CB}">
      <dsp:nvSpPr>
        <dsp:cNvPr id="0" name=""/>
        <dsp:cNvSpPr/>
      </dsp:nvSpPr>
      <dsp:spPr>
        <a:xfrm rot="8100000">
          <a:off x="3072597" y="453315"/>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8ABCC5-BF49-4624-8620-0A7C2F9C532A}">
      <dsp:nvSpPr>
        <dsp:cNvPr id="0" name=""/>
        <dsp:cNvSpPr/>
      </dsp:nvSpPr>
      <dsp:spPr>
        <a:xfrm>
          <a:off x="3104736" y="485454"/>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2CD86B4-7EA3-4617-99A4-A77CF4D86479}">
      <dsp:nvSpPr>
        <dsp:cNvPr id="0" name=""/>
        <dsp:cNvSpPr/>
      </dsp:nvSpPr>
      <dsp:spPr>
        <a:xfrm>
          <a:off x="3421816" y="802533"/>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Calibri"/>
            </a:rPr>
            <a:t>FY21</a:t>
          </a:r>
          <a:r>
            <a:rPr lang="en-US" sz="1000" b="0" kern="1200"/>
            <a:t>: Created a cross-functional working group  to manage the funnel of analytics projects across 6 customer groups (FC, CS, and Corp HR, Corp TA, Finance, DEI)</a:t>
          </a:r>
        </a:p>
      </dsp:txBody>
      <dsp:txXfrm>
        <a:off x="3421816" y="802533"/>
        <a:ext cx="2504407" cy="1164461"/>
      </dsp:txXfrm>
    </dsp:sp>
    <dsp:sp modelId="{892A03F4-6826-4BA4-8A14-74EC0E907519}">
      <dsp:nvSpPr>
        <dsp:cNvPr id="0" name=""/>
        <dsp:cNvSpPr/>
      </dsp:nvSpPr>
      <dsp:spPr>
        <a:xfrm>
          <a:off x="3421816" y="393398"/>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t>Establish Enterprise People Analytics Committee</a:t>
          </a:r>
        </a:p>
      </dsp:txBody>
      <dsp:txXfrm>
        <a:off x="3421816" y="393398"/>
        <a:ext cx="2504407" cy="409134"/>
      </dsp:txXfrm>
    </dsp:sp>
    <dsp:sp modelId="{80F67A21-CDC4-4A53-A490-714F09330A87}">
      <dsp:nvSpPr>
        <dsp:cNvPr id="0" name=""/>
        <dsp:cNvSpPr/>
      </dsp:nvSpPr>
      <dsp:spPr>
        <a:xfrm>
          <a:off x="3217248" y="802533"/>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085F977-9C15-4560-8CEB-CC13B9026500}">
      <dsp:nvSpPr>
        <dsp:cNvPr id="0" name=""/>
        <dsp:cNvSpPr/>
      </dsp:nvSpPr>
      <dsp:spPr>
        <a:xfrm>
          <a:off x="3179715"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3B82AC-D577-48B7-8D69-016666880886}">
      <dsp:nvSpPr>
        <dsp:cNvPr id="0" name=""/>
        <dsp:cNvSpPr/>
      </dsp:nvSpPr>
      <dsp:spPr>
        <a:xfrm rot="18900000">
          <a:off x="4576009" y="3191372"/>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6DC241-3B1F-4EF9-BC42-3673D1FBAC10}">
      <dsp:nvSpPr>
        <dsp:cNvPr id="0" name=""/>
        <dsp:cNvSpPr/>
      </dsp:nvSpPr>
      <dsp:spPr>
        <a:xfrm>
          <a:off x="4608148" y="3223511"/>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9280D7-73E0-4361-8BEC-BDF66453258E}">
      <dsp:nvSpPr>
        <dsp:cNvPr id="0" name=""/>
        <dsp:cNvSpPr/>
      </dsp:nvSpPr>
      <dsp:spPr>
        <a:xfrm>
          <a:off x="4925228" y="1966995"/>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t>P4 </a:t>
          </a:r>
          <a:r>
            <a:rPr lang="en-US" sz="1000" b="0" kern="1200">
              <a:latin typeface="Calibri"/>
            </a:rPr>
            <a:t>FY21</a:t>
          </a:r>
          <a:r>
            <a:rPr lang="en-US" sz="1000" b="0" kern="1200"/>
            <a:t>:</a:t>
          </a:r>
          <a:r>
            <a:rPr lang="en-US" sz="1000" b="0" kern="1200">
              <a:latin typeface="Calibri"/>
            </a:rPr>
            <a:t> 6 HC approved to </a:t>
          </a:r>
          <a:r>
            <a:rPr lang="en-US" sz="1000" b="0" kern="1200"/>
            <a:t>support TA</a:t>
          </a:r>
          <a:r>
            <a:rPr lang="en-US" sz="1000" b="0" kern="1200">
              <a:latin typeface="Calibri"/>
            </a:rPr>
            <a:t> </a:t>
          </a:r>
          <a:r>
            <a:rPr lang="en-US" sz="1000" b="0" kern="1200"/>
            <a:t>(CS and FC), and expand CS People Analytics</a:t>
          </a:r>
          <a:r>
            <a:rPr lang="en-US" sz="1000" b="0" kern="1200">
              <a:latin typeface="Calibri"/>
            </a:rPr>
            <a:t> Team </a:t>
          </a:r>
        </a:p>
        <a:p>
          <a:pPr marL="0" lvl="0" indent="0" algn="l" defTabSz="444500">
            <a:lnSpc>
              <a:spcPct val="90000"/>
            </a:lnSpc>
            <a:spcBef>
              <a:spcPct val="0"/>
            </a:spcBef>
            <a:spcAft>
              <a:spcPct val="35000"/>
            </a:spcAft>
            <a:buNone/>
          </a:pPr>
          <a:r>
            <a:rPr lang="en-US" sz="1000" b="0" kern="1200">
              <a:latin typeface="Calibri"/>
            </a:rPr>
            <a:t>FY21</a:t>
          </a:r>
          <a:r>
            <a:rPr lang="en-US" sz="1000" b="0" kern="1200"/>
            <a:t>:</a:t>
          </a:r>
          <a:r>
            <a:rPr lang="en-US" sz="1000" b="0" kern="1200">
              <a:latin typeface="Calibri"/>
            </a:rPr>
            <a:t> 4</a:t>
          </a:r>
          <a:r>
            <a:rPr lang="en-US" sz="1000" b="0" kern="1200"/>
            <a:t> HC </a:t>
          </a:r>
          <a:r>
            <a:rPr lang="en-US" sz="1000" b="0" kern="1200">
              <a:latin typeface="Calibri"/>
            </a:rPr>
            <a:t>allocated</a:t>
          </a:r>
          <a:r>
            <a:rPr lang="en-US" sz="1000" b="0" kern="1200"/>
            <a:t> for </a:t>
          </a:r>
          <a:r>
            <a:rPr lang="en-US" sz="1000" b="0" kern="1200">
              <a:latin typeface="Calibri"/>
            </a:rPr>
            <a:t>Corp People </a:t>
          </a:r>
          <a:r>
            <a:rPr lang="en-US" sz="1000" b="0" kern="1200"/>
            <a:t>Analytics Team</a:t>
          </a:r>
          <a:r>
            <a:rPr lang="en-US" sz="1000" b="0" kern="1200">
              <a:latin typeface="Calibri"/>
            </a:rPr>
            <a:t> </a:t>
          </a:r>
        </a:p>
      </dsp:txBody>
      <dsp:txXfrm>
        <a:off x="4925228" y="1966995"/>
        <a:ext cx="2504407" cy="1164461"/>
      </dsp:txXfrm>
    </dsp:sp>
    <dsp:sp modelId="{888DB0BE-25FB-42CF-84AF-FBE12B380F17}">
      <dsp:nvSpPr>
        <dsp:cNvPr id="0" name=""/>
        <dsp:cNvSpPr/>
      </dsp:nvSpPr>
      <dsp:spPr>
        <a:xfrm>
          <a:off x="4925228" y="3131456"/>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Calibri"/>
            </a:rPr>
            <a:t>Expand Corp / CS People Analytics Teams </a:t>
          </a:r>
          <a:endParaRPr lang="en-US" sz="1400" kern="1200"/>
        </a:p>
      </dsp:txBody>
      <dsp:txXfrm>
        <a:off x="4925228" y="3131456"/>
        <a:ext cx="2504407" cy="409134"/>
      </dsp:txXfrm>
    </dsp:sp>
    <dsp:sp modelId="{F584AD17-690A-4425-B1B2-11F677893FBF}">
      <dsp:nvSpPr>
        <dsp:cNvPr id="0" name=""/>
        <dsp:cNvSpPr/>
      </dsp:nvSpPr>
      <dsp:spPr>
        <a:xfrm>
          <a:off x="4720660" y="1966995"/>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67D6399-E0C5-4449-B156-3EBB1DD69B5D}">
      <dsp:nvSpPr>
        <dsp:cNvPr id="0" name=""/>
        <dsp:cNvSpPr/>
      </dsp:nvSpPr>
      <dsp:spPr>
        <a:xfrm>
          <a:off x="4683126"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BE7FC4-1014-4DCF-86A2-C99A0FEA125C}">
      <dsp:nvSpPr>
        <dsp:cNvPr id="0" name=""/>
        <dsp:cNvSpPr/>
      </dsp:nvSpPr>
      <dsp:spPr>
        <a:xfrm rot="8100000">
          <a:off x="6079421" y="453315"/>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5672B0-274E-4958-90E6-AFA83A5025B6}">
      <dsp:nvSpPr>
        <dsp:cNvPr id="0" name=""/>
        <dsp:cNvSpPr/>
      </dsp:nvSpPr>
      <dsp:spPr>
        <a:xfrm>
          <a:off x="6111560" y="485454"/>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3BCA3E-9938-41EF-A8BD-D05E3314F91E}">
      <dsp:nvSpPr>
        <dsp:cNvPr id="0" name=""/>
        <dsp:cNvSpPr/>
      </dsp:nvSpPr>
      <dsp:spPr>
        <a:xfrm>
          <a:off x="6428639" y="802533"/>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Calibri"/>
            </a:rPr>
            <a:t>P11 FY21: Centralized Enterprise People Analytics team supporting 12 customer groups (total 12 HC)</a:t>
          </a:r>
        </a:p>
      </dsp:txBody>
      <dsp:txXfrm>
        <a:off x="6428639" y="802533"/>
        <a:ext cx="2504407" cy="1164461"/>
      </dsp:txXfrm>
    </dsp:sp>
    <dsp:sp modelId="{A0CBEDD9-FA11-4904-A46B-B0FA286D9927}">
      <dsp:nvSpPr>
        <dsp:cNvPr id="0" name=""/>
        <dsp:cNvSpPr/>
      </dsp:nvSpPr>
      <dsp:spPr>
        <a:xfrm>
          <a:off x="6428639" y="393398"/>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Calibri"/>
            </a:rPr>
            <a:t>Establish</a:t>
          </a:r>
          <a:r>
            <a:rPr lang="en-US" sz="1400" b="1" kern="1200"/>
            <a:t> Enterprise People Analytics </a:t>
          </a:r>
          <a:r>
            <a:rPr lang="en-US" sz="1400" b="1" kern="1200">
              <a:latin typeface="Calibri"/>
            </a:rPr>
            <a:t>Team </a:t>
          </a:r>
          <a:endParaRPr lang="en-US" sz="1400" kern="1200"/>
        </a:p>
      </dsp:txBody>
      <dsp:txXfrm>
        <a:off x="6428639" y="393398"/>
        <a:ext cx="2504407" cy="409134"/>
      </dsp:txXfrm>
    </dsp:sp>
    <dsp:sp modelId="{AB3566FC-D918-462A-BDC8-3FF516AAE660}">
      <dsp:nvSpPr>
        <dsp:cNvPr id="0" name=""/>
        <dsp:cNvSpPr/>
      </dsp:nvSpPr>
      <dsp:spPr>
        <a:xfrm>
          <a:off x="6224072" y="802533"/>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BB7DDFD-E3CD-4744-A8A9-3DCCBA1FB5DE}">
      <dsp:nvSpPr>
        <dsp:cNvPr id="0" name=""/>
        <dsp:cNvSpPr/>
      </dsp:nvSpPr>
      <dsp:spPr>
        <a:xfrm>
          <a:off x="6186538"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07A534-6D77-4309-B162-6CA2C74141E1}">
      <dsp:nvSpPr>
        <dsp:cNvPr id="0" name=""/>
        <dsp:cNvSpPr/>
      </dsp:nvSpPr>
      <dsp:spPr>
        <a:xfrm rot="18900000">
          <a:off x="7582832" y="3191372"/>
          <a:ext cx="289302" cy="289302"/>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2CF2DE-46EA-46F1-BC0D-14DC7D2EA022}">
      <dsp:nvSpPr>
        <dsp:cNvPr id="0" name=""/>
        <dsp:cNvSpPr/>
      </dsp:nvSpPr>
      <dsp:spPr>
        <a:xfrm>
          <a:off x="7614971" y="3223511"/>
          <a:ext cx="225024" cy="2250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1F4678-E8FE-49C9-9F6B-208DFF8F0007}">
      <dsp:nvSpPr>
        <dsp:cNvPr id="0" name=""/>
        <dsp:cNvSpPr/>
      </dsp:nvSpPr>
      <dsp:spPr>
        <a:xfrm>
          <a:off x="7932051" y="1966995"/>
          <a:ext cx="2504407" cy="116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Calibri"/>
            </a:rPr>
            <a:t>P5 FY22: Hired FY21 Intern to establish Data Science capability (+1 HC)</a:t>
          </a:r>
        </a:p>
        <a:p>
          <a:pPr marL="0" lvl="0" indent="0" algn="l" defTabSz="444500">
            <a:lnSpc>
              <a:spcPct val="90000"/>
            </a:lnSpc>
            <a:spcBef>
              <a:spcPct val="0"/>
            </a:spcBef>
            <a:spcAft>
              <a:spcPct val="35000"/>
            </a:spcAft>
            <a:buNone/>
          </a:pPr>
          <a:r>
            <a:rPr lang="en-US" sz="1000" b="0" kern="1200">
              <a:latin typeface="Calibri"/>
            </a:rPr>
            <a:t>P6 FY22</a:t>
          </a:r>
          <a:r>
            <a:rPr lang="en-US" sz="1000" b="0" kern="1200"/>
            <a:t>: Centralized</a:t>
          </a:r>
          <a:r>
            <a:rPr lang="en-US" sz="1000" b="0" kern="1200">
              <a:latin typeface="Calibri"/>
            </a:rPr>
            <a:t> </a:t>
          </a:r>
          <a:r>
            <a:rPr lang="en-US" sz="1000" b="0" kern="1200"/>
            <a:t>HR BI </a:t>
          </a:r>
          <a:r>
            <a:rPr lang="en-US" sz="1000" b="0" kern="1200">
              <a:latin typeface="Calibri"/>
            </a:rPr>
            <a:t>Developers</a:t>
          </a:r>
          <a:r>
            <a:rPr lang="en-US" sz="1000" b="0" kern="1200"/>
            <a:t> to HR from IT (+2 HC)</a:t>
          </a:r>
          <a:endParaRPr lang="en-US" sz="1000" b="0" kern="1200">
            <a:latin typeface="Calibri"/>
          </a:endParaRPr>
        </a:p>
        <a:p>
          <a:pPr marL="0" lvl="0" indent="0" algn="l" defTabSz="444500">
            <a:lnSpc>
              <a:spcPct val="90000"/>
            </a:lnSpc>
            <a:spcBef>
              <a:spcPct val="0"/>
            </a:spcBef>
            <a:spcAft>
              <a:spcPct val="35000"/>
            </a:spcAft>
            <a:buNone/>
          </a:pPr>
          <a:r>
            <a:rPr lang="en-US" sz="1000" b="0" kern="1200">
              <a:latin typeface="Calibri"/>
            </a:rPr>
            <a:t>P12 FY22: Exit rate of 15 HC suppoting</a:t>
          </a:r>
          <a:r>
            <a:rPr lang="en-US" sz="1000" b="0" kern="1200"/>
            <a:t> </a:t>
          </a:r>
          <a:r>
            <a:rPr lang="en-US" sz="1000" b="0" kern="1200">
              <a:latin typeface="Calibri"/>
            </a:rPr>
            <a:t>14</a:t>
          </a:r>
          <a:r>
            <a:rPr lang="en-US" sz="1000" b="0" kern="1200"/>
            <a:t> customer groups </a:t>
          </a:r>
        </a:p>
      </dsp:txBody>
      <dsp:txXfrm>
        <a:off x="7932051" y="1966995"/>
        <a:ext cx="2504407" cy="1164461"/>
      </dsp:txXfrm>
    </dsp:sp>
    <dsp:sp modelId="{B1A0EE47-C2F8-4A1D-A775-85751782F294}">
      <dsp:nvSpPr>
        <dsp:cNvPr id="0" name=""/>
        <dsp:cNvSpPr/>
      </dsp:nvSpPr>
      <dsp:spPr>
        <a:xfrm>
          <a:off x="7932051" y="3131456"/>
          <a:ext cx="2504407" cy="409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Calibri"/>
            </a:rPr>
            <a:t>Expand EPA team</a:t>
          </a:r>
          <a:endParaRPr lang="en-US" sz="1400" kern="1200"/>
        </a:p>
      </dsp:txBody>
      <dsp:txXfrm>
        <a:off x="7932051" y="3131456"/>
        <a:ext cx="2504407" cy="409134"/>
      </dsp:txXfrm>
    </dsp:sp>
    <dsp:sp modelId="{4127DFBD-7FC0-45B9-8194-2568D657A855}">
      <dsp:nvSpPr>
        <dsp:cNvPr id="0" name=""/>
        <dsp:cNvSpPr/>
      </dsp:nvSpPr>
      <dsp:spPr>
        <a:xfrm>
          <a:off x="7727483" y="1966995"/>
          <a:ext cx="0" cy="1164461"/>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D8C81EE-42C1-4EE0-9E48-922AAB96F7D2}">
      <dsp:nvSpPr>
        <dsp:cNvPr id="0" name=""/>
        <dsp:cNvSpPr/>
      </dsp:nvSpPr>
      <dsp:spPr>
        <a:xfrm>
          <a:off x="7689949" y="1930172"/>
          <a:ext cx="73644" cy="7364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8E0644-8CDD-4F2C-8269-CFCB971E1B2B}">
      <dsp:nvSpPr>
        <dsp:cNvPr id="0" name=""/>
        <dsp:cNvSpPr/>
      </dsp:nvSpPr>
      <dsp:spPr>
        <a:xfrm>
          <a:off x="0" y="2148528"/>
          <a:ext cx="10057232"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F535B14-15DA-4E5C-BEE8-81A3772C5D8F}">
      <dsp:nvSpPr>
        <dsp:cNvPr id="0" name=""/>
        <dsp:cNvSpPr/>
      </dsp:nvSpPr>
      <dsp:spPr>
        <a:xfrm rot="8100000">
          <a:off x="66862" y="495151"/>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A00DFA-004D-4CFE-A17D-4EDFCBE74738}">
      <dsp:nvSpPr>
        <dsp:cNvPr id="0" name=""/>
        <dsp:cNvSpPr/>
      </dsp:nvSpPr>
      <dsp:spPr>
        <a:xfrm>
          <a:off x="101967" y="530256"/>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2CF3315-A3E8-4BFE-AD5D-AC034AF453CC}">
      <dsp:nvSpPr>
        <dsp:cNvPr id="0" name=""/>
        <dsp:cNvSpPr/>
      </dsp:nvSpPr>
      <dsp:spPr>
        <a:xfrm>
          <a:off x="448310" y="876599"/>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latin typeface="Calibri"/>
            </a:rPr>
            <a:t>P7 FY20: Consolidation of source data, intended to be single source of truth for employee data</a:t>
          </a:r>
          <a:endParaRPr lang="en-US" sz="1100" kern="1200"/>
        </a:p>
      </dsp:txBody>
      <dsp:txXfrm>
        <a:off x="448310" y="876599"/>
        <a:ext cx="2391159" cy="1271928"/>
      </dsp:txXfrm>
    </dsp:sp>
    <dsp:sp modelId="{C7E908FD-11E0-44EC-9BA1-B598AFEED2C6}">
      <dsp:nvSpPr>
        <dsp:cNvPr id="0" name=""/>
        <dsp:cNvSpPr/>
      </dsp:nvSpPr>
      <dsp:spPr>
        <a:xfrm>
          <a:off x="448310" y="429705"/>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alibri"/>
            </a:rPr>
            <a:t>Implementation of Workday</a:t>
          </a:r>
          <a:endParaRPr lang="en-US" sz="1500" kern="1200"/>
        </a:p>
      </dsp:txBody>
      <dsp:txXfrm>
        <a:off x="448310" y="429705"/>
        <a:ext cx="2391159" cy="446893"/>
      </dsp:txXfrm>
    </dsp:sp>
    <dsp:sp modelId="{E095B95D-1AE9-4658-BFCC-6A0C97E9F53C}">
      <dsp:nvSpPr>
        <dsp:cNvPr id="0" name=""/>
        <dsp:cNvSpPr/>
      </dsp:nvSpPr>
      <dsp:spPr>
        <a:xfrm>
          <a:off x="224863" y="876599"/>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2F24FEB-E4E3-42AE-9162-4F616408E995}">
      <dsp:nvSpPr>
        <dsp:cNvPr id="0" name=""/>
        <dsp:cNvSpPr/>
      </dsp:nvSpPr>
      <dsp:spPr>
        <a:xfrm>
          <a:off x="184642"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F31A26-6CE8-4D63-8F46-8024AF2DC38E}">
      <dsp:nvSpPr>
        <dsp:cNvPr id="0" name=""/>
        <dsp:cNvSpPr/>
      </dsp:nvSpPr>
      <dsp:spPr>
        <a:xfrm rot="18900000">
          <a:off x="1501559" y="3485903"/>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6794BF-5EB7-49F0-9432-307335190FBE}">
      <dsp:nvSpPr>
        <dsp:cNvPr id="0" name=""/>
        <dsp:cNvSpPr/>
      </dsp:nvSpPr>
      <dsp:spPr>
        <a:xfrm>
          <a:off x="1536664" y="3521008"/>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A13E14C-2DE5-49B5-9510-8560EB13D896}">
      <dsp:nvSpPr>
        <dsp:cNvPr id="0" name=""/>
        <dsp:cNvSpPr/>
      </dsp:nvSpPr>
      <dsp:spPr>
        <a:xfrm>
          <a:off x="1883006" y="2148528"/>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latin typeface="Calibri"/>
            </a:rPr>
            <a:t>FY20: Built for individual products (Viking, Brass Tacks, Eagle Eye)</a:t>
          </a:r>
          <a:endParaRPr lang="en-US" sz="1100" kern="1200"/>
        </a:p>
        <a:p>
          <a:pPr marL="0" lvl="0" indent="0" algn="l" defTabSz="488950">
            <a:lnSpc>
              <a:spcPct val="90000"/>
            </a:lnSpc>
            <a:spcBef>
              <a:spcPct val="0"/>
            </a:spcBef>
            <a:spcAft>
              <a:spcPct val="35000"/>
            </a:spcAft>
            <a:buNone/>
          </a:pPr>
          <a:r>
            <a:rPr lang="en-US" sz="1100" b="0" kern="1200">
              <a:latin typeface="Calibri"/>
            </a:rPr>
            <a:t>New Requests and enhancements take 1 to 6 months</a:t>
          </a:r>
          <a:endParaRPr lang="en-US" sz="1100" b="0" kern="1200"/>
        </a:p>
        <a:p>
          <a:pPr marL="0" lvl="0" indent="0" algn="l" defTabSz="488950">
            <a:lnSpc>
              <a:spcPct val="90000"/>
            </a:lnSpc>
            <a:spcBef>
              <a:spcPct val="0"/>
            </a:spcBef>
            <a:spcAft>
              <a:spcPct val="35000"/>
            </a:spcAft>
            <a:buNone/>
          </a:pPr>
          <a:r>
            <a:rPr lang="en-US" sz="1100" b="0" kern="1200">
              <a:latin typeface="Calibri"/>
            </a:rPr>
            <a:t>Privacy requirements lead HRIT and EDS team to recommend separate platform (instance) for HR Data</a:t>
          </a:r>
        </a:p>
      </dsp:txBody>
      <dsp:txXfrm>
        <a:off x="1883006" y="2148528"/>
        <a:ext cx="2391159" cy="1271928"/>
      </dsp:txXfrm>
    </dsp:sp>
    <dsp:sp modelId="{071895E1-014F-4D64-8D21-A42FE242122C}">
      <dsp:nvSpPr>
        <dsp:cNvPr id="0" name=""/>
        <dsp:cNvSpPr/>
      </dsp:nvSpPr>
      <dsp:spPr>
        <a:xfrm>
          <a:off x="1883006" y="3420457"/>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alibri"/>
            </a:rPr>
            <a:t>Creation of HR Data Mart</a:t>
          </a:r>
          <a:endParaRPr lang="en-US" sz="1500" kern="1200"/>
        </a:p>
      </dsp:txBody>
      <dsp:txXfrm>
        <a:off x="1883006" y="3420457"/>
        <a:ext cx="2391159" cy="446893"/>
      </dsp:txXfrm>
    </dsp:sp>
    <dsp:sp modelId="{5F1CBA78-85D8-48AF-AE0B-CAE65317D589}">
      <dsp:nvSpPr>
        <dsp:cNvPr id="0" name=""/>
        <dsp:cNvSpPr/>
      </dsp:nvSpPr>
      <dsp:spPr>
        <a:xfrm>
          <a:off x="1659559" y="2148528"/>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60EADFA-EA4A-4E15-8907-C48F621EB307}">
      <dsp:nvSpPr>
        <dsp:cNvPr id="0" name=""/>
        <dsp:cNvSpPr/>
      </dsp:nvSpPr>
      <dsp:spPr>
        <a:xfrm>
          <a:off x="1619339"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327D192-BCA6-4F90-B298-DA0CB15A1AC6}">
      <dsp:nvSpPr>
        <dsp:cNvPr id="0" name=""/>
        <dsp:cNvSpPr/>
      </dsp:nvSpPr>
      <dsp:spPr>
        <a:xfrm rot="8100000">
          <a:off x="2936256" y="495151"/>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BA3D4-8CE6-4E9E-8408-5C874387073C}">
      <dsp:nvSpPr>
        <dsp:cNvPr id="0" name=""/>
        <dsp:cNvSpPr/>
      </dsp:nvSpPr>
      <dsp:spPr>
        <a:xfrm>
          <a:off x="2971361" y="530256"/>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B4E6BA7-E81D-475A-AD31-22B006288F1A}">
      <dsp:nvSpPr>
        <dsp:cNvPr id="0" name=""/>
        <dsp:cNvSpPr/>
      </dsp:nvSpPr>
      <dsp:spPr>
        <a:xfrm>
          <a:off x="3317703" y="876599"/>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0" kern="1200">
              <a:latin typeface="Calibri"/>
            </a:rPr>
            <a:t>P12 FY21: AD, Data Architect hired</a:t>
          </a:r>
        </a:p>
        <a:p>
          <a:pPr marL="0" lvl="0" indent="0" algn="l" defTabSz="488950">
            <a:lnSpc>
              <a:spcPct val="90000"/>
            </a:lnSpc>
            <a:spcBef>
              <a:spcPct val="0"/>
            </a:spcBef>
            <a:spcAft>
              <a:spcPct val="35000"/>
            </a:spcAft>
            <a:buNone/>
          </a:pPr>
          <a:r>
            <a:rPr lang="en-US" sz="1100" b="0" kern="1200">
              <a:latin typeface="Calibri"/>
            </a:rPr>
            <a:t>Data Maturity Assessment completed, and gaps in consistency, scalability and foundational data identified</a:t>
          </a:r>
        </a:p>
      </dsp:txBody>
      <dsp:txXfrm>
        <a:off x="3317703" y="876599"/>
        <a:ext cx="2391159" cy="1271928"/>
      </dsp:txXfrm>
    </dsp:sp>
    <dsp:sp modelId="{87C08057-5CD9-4A3B-B991-7E1BFBB99277}">
      <dsp:nvSpPr>
        <dsp:cNvPr id="0" name=""/>
        <dsp:cNvSpPr/>
      </dsp:nvSpPr>
      <dsp:spPr>
        <a:xfrm>
          <a:off x="3317703" y="429705"/>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alibri"/>
            </a:rPr>
            <a:t>Creation of Data Strategy Tower within EPA</a:t>
          </a:r>
          <a:endParaRPr lang="en-US" sz="1500" kern="1200"/>
        </a:p>
      </dsp:txBody>
      <dsp:txXfrm>
        <a:off x="3317703" y="429705"/>
        <a:ext cx="2391159" cy="446893"/>
      </dsp:txXfrm>
    </dsp:sp>
    <dsp:sp modelId="{C1DABC22-5655-448F-9AF2-81A9C95438D6}">
      <dsp:nvSpPr>
        <dsp:cNvPr id="0" name=""/>
        <dsp:cNvSpPr/>
      </dsp:nvSpPr>
      <dsp:spPr>
        <a:xfrm>
          <a:off x="3094256" y="876599"/>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462C24-43E1-4188-B331-B2EB94FDEA76}">
      <dsp:nvSpPr>
        <dsp:cNvPr id="0" name=""/>
        <dsp:cNvSpPr/>
      </dsp:nvSpPr>
      <dsp:spPr>
        <a:xfrm>
          <a:off x="3054036"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28CCB-010F-8C4E-9353-BF39EEA32956}">
      <dsp:nvSpPr>
        <dsp:cNvPr id="0" name=""/>
        <dsp:cNvSpPr/>
      </dsp:nvSpPr>
      <dsp:spPr>
        <a:xfrm rot="18900000">
          <a:off x="4370953" y="3485903"/>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005413-34D5-2242-86B4-797437C6052C}">
      <dsp:nvSpPr>
        <dsp:cNvPr id="0" name=""/>
        <dsp:cNvSpPr/>
      </dsp:nvSpPr>
      <dsp:spPr>
        <a:xfrm>
          <a:off x="4406058" y="3521008"/>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9E19A41-F301-D247-8881-460238D2036F}">
      <dsp:nvSpPr>
        <dsp:cNvPr id="0" name=""/>
        <dsp:cNvSpPr/>
      </dsp:nvSpPr>
      <dsp:spPr>
        <a:xfrm>
          <a:off x="4752400" y="2148528"/>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b="0" kern="1200">
              <a:latin typeface="Calibri"/>
            </a:rPr>
            <a:t>FY22: Target first three for end of FY22 (Snowflake Technical Updates, Business Layers of Data Mart, Standard Definitions and Metrics)</a:t>
          </a:r>
        </a:p>
      </dsp:txBody>
      <dsp:txXfrm>
        <a:off x="4752400" y="2148528"/>
        <a:ext cx="2391159" cy="1271928"/>
      </dsp:txXfrm>
    </dsp:sp>
    <dsp:sp modelId="{DD6C0989-678A-574F-ABC6-4CBAA8EFE23E}">
      <dsp:nvSpPr>
        <dsp:cNvPr id="0" name=""/>
        <dsp:cNvSpPr/>
      </dsp:nvSpPr>
      <dsp:spPr>
        <a:xfrm>
          <a:off x="4752400" y="3420457"/>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1" kern="1200">
              <a:latin typeface="Calibri"/>
            </a:rPr>
            <a:t>HR Data Competency Program Created</a:t>
          </a:r>
          <a:endParaRPr lang="en-US" sz="1500" kern="1200">
            <a:latin typeface="Calibri"/>
          </a:endParaRPr>
        </a:p>
      </dsp:txBody>
      <dsp:txXfrm>
        <a:off x="4752400" y="3420457"/>
        <a:ext cx="2391159" cy="446893"/>
      </dsp:txXfrm>
    </dsp:sp>
    <dsp:sp modelId="{970C64FE-1B77-F848-9A70-335856E66661}">
      <dsp:nvSpPr>
        <dsp:cNvPr id="0" name=""/>
        <dsp:cNvSpPr/>
      </dsp:nvSpPr>
      <dsp:spPr>
        <a:xfrm>
          <a:off x="4528953" y="2148528"/>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C96358F-FD37-E141-A542-8797870D6A0C}">
      <dsp:nvSpPr>
        <dsp:cNvPr id="0" name=""/>
        <dsp:cNvSpPr/>
      </dsp:nvSpPr>
      <dsp:spPr>
        <a:xfrm>
          <a:off x="4488733"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9B8554-7907-4BCE-BB85-CE84B65A8C4B}">
      <dsp:nvSpPr>
        <dsp:cNvPr id="0" name=""/>
        <dsp:cNvSpPr/>
      </dsp:nvSpPr>
      <dsp:spPr>
        <a:xfrm rot="8100000">
          <a:off x="5805649" y="495151"/>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2879FC-AF04-4E8E-AE02-1385151C44E4}">
      <dsp:nvSpPr>
        <dsp:cNvPr id="0" name=""/>
        <dsp:cNvSpPr/>
      </dsp:nvSpPr>
      <dsp:spPr>
        <a:xfrm>
          <a:off x="5840754" y="530256"/>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37CEB7C-36AC-4E70-B4E0-C4F894DF1B17}">
      <dsp:nvSpPr>
        <dsp:cNvPr id="0" name=""/>
        <dsp:cNvSpPr/>
      </dsp:nvSpPr>
      <dsp:spPr>
        <a:xfrm>
          <a:off x="6187097" y="876599"/>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b="0" kern="1200">
              <a:latin typeface="Calibri"/>
            </a:rPr>
            <a:t>P4 FY22: Confirm with EDS, Snowflake and HR Data Governance team that we do indeed need to have a separate instance of Snowflake</a:t>
          </a:r>
        </a:p>
      </dsp:txBody>
      <dsp:txXfrm>
        <a:off x="6187097" y="876599"/>
        <a:ext cx="2391159" cy="1271928"/>
      </dsp:txXfrm>
    </dsp:sp>
    <dsp:sp modelId="{2939E06A-1C72-4B10-A64C-C8F48ED384DF}">
      <dsp:nvSpPr>
        <dsp:cNvPr id="0" name=""/>
        <dsp:cNvSpPr/>
      </dsp:nvSpPr>
      <dsp:spPr>
        <a:xfrm>
          <a:off x="6187097" y="429705"/>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latin typeface="Calibri"/>
            </a:rPr>
            <a:t>Re-evaluate the need for Separate Platforms</a:t>
          </a:r>
        </a:p>
      </dsp:txBody>
      <dsp:txXfrm>
        <a:off x="6187097" y="429705"/>
        <a:ext cx="2391159" cy="446893"/>
      </dsp:txXfrm>
    </dsp:sp>
    <dsp:sp modelId="{02C85D66-62A9-4651-9403-51DE7743A482}">
      <dsp:nvSpPr>
        <dsp:cNvPr id="0" name=""/>
        <dsp:cNvSpPr/>
      </dsp:nvSpPr>
      <dsp:spPr>
        <a:xfrm>
          <a:off x="5963650" y="876599"/>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54BF9AA-0660-4707-A3E6-12B43EE061CA}">
      <dsp:nvSpPr>
        <dsp:cNvPr id="0" name=""/>
        <dsp:cNvSpPr/>
      </dsp:nvSpPr>
      <dsp:spPr>
        <a:xfrm>
          <a:off x="5923430"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0E12F3-6E59-4BA0-9276-13C079A4AC71}">
      <dsp:nvSpPr>
        <dsp:cNvPr id="0" name=""/>
        <dsp:cNvSpPr/>
      </dsp:nvSpPr>
      <dsp:spPr>
        <a:xfrm rot="18900000">
          <a:off x="7240346" y="3485903"/>
          <a:ext cx="316001" cy="316001"/>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0AE123-3AB3-4FDE-A13E-252C99BA81C7}">
      <dsp:nvSpPr>
        <dsp:cNvPr id="0" name=""/>
        <dsp:cNvSpPr/>
      </dsp:nvSpPr>
      <dsp:spPr>
        <a:xfrm>
          <a:off x="7275451" y="3521008"/>
          <a:ext cx="245791" cy="245791"/>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8FF6A28-EB2C-4972-BC1E-9B6A8E1EFBF0}">
      <dsp:nvSpPr>
        <dsp:cNvPr id="0" name=""/>
        <dsp:cNvSpPr/>
      </dsp:nvSpPr>
      <dsp:spPr>
        <a:xfrm>
          <a:off x="7621794" y="2148528"/>
          <a:ext cx="2391159" cy="1271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latin typeface="Calibri"/>
            </a:rPr>
            <a:t>P8 FY22: Majority of Greenhouse and Workday data reconfigured for scalability and future development</a:t>
          </a:r>
        </a:p>
        <a:p>
          <a:pPr marL="0" lvl="0" indent="0" algn="l" defTabSz="488950">
            <a:lnSpc>
              <a:spcPct val="90000"/>
            </a:lnSpc>
            <a:spcBef>
              <a:spcPct val="0"/>
            </a:spcBef>
            <a:spcAft>
              <a:spcPct val="35000"/>
            </a:spcAft>
            <a:buNone/>
          </a:pPr>
          <a:r>
            <a:rPr lang="en-US" sz="1100" kern="1200">
              <a:latin typeface="Calibri"/>
            </a:rPr>
            <a:t>Roster and Manager Hierarchy created by Period and Week</a:t>
          </a:r>
        </a:p>
      </dsp:txBody>
      <dsp:txXfrm>
        <a:off x="7621794" y="2148528"/>
        <a:ext cx="2391159" cy="1271928"/>
      </dsp:txXfrm>
    </dsp:sp>
    <dsp:sp modelId="{5EEA4190-0999-413E-8BCC-6EDBCD25E470}">
      <dsp:nvSpPr>
        <dsp:cNvPr id="0" name=""/>
        <dsp:cNvSpPr/>
      </dsp:nvSpPr>
      <dsp:spPr>
        <a:xfrm>
          <a:off x="7621794" y="3420457"/>
          <a:ext cx="2391159" cy="446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b="1" kern="1200">
              <a:latin typeface="Calibri"/>
            </a:rPr>
            <a:t>Phase 1 of </a:t>
          </a:r>
          <a:r>
            <a:rPr lang="en-US" sz="1500" kern="1200">
              <a:latin typeface="Calibri"/>
            </a:rPr>
            <a:t>Business Layers Deployed</a:t>
          </a:r>
          <a:endParaRPr lang="en-US" sz="1500" kern="1200"/>
        </a:p>
      </dsp:txBody>
      <dsp:txXfrm>
        <a:off x="7621794" y="3420457"/>
        <a:ext cx="2391159" cy="446893"/>
      </dsp:txXfrm>
    </dsp:sp>
    <dsp:sp modelId="{AE6B30B2-21A5-466A-AF1F-5EB055E3689A}">
      <dsp:nvSpPr>
        <dsp:cNvPr id="0" name=""/>
        <dsp:cNvSpPr/>
      </dsp:nvSpPr>
      <dsp:spPr>
        <a:xfrm>
          <a:off x="7398347" y="2148528"/>
          <a:ext cx="0" cy="1271928"/>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76F65FF-76D4-478E-B90D-DE8548B80866}">
      <dsp:nvSpPr>
        <dsp:cNvPr id="0" name=""/>
        <dsp:cNvSpPr/>
      </dsp:nvSpPr>
      <dsp:spPr>
        <a:xfrm>
          <a:off x="7358127" y="2108308"/>
          <a:ext cx="80440" cy="8044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BEA3B5-E99B-45C4-958E-B2797A99FFB4}" type="datetimeFigureOut">
              <a:rPr lang="en-US" smtClean="0"/>
              <a:t>10/5/22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BF208C-AC38-4031-ADA1-A7CA74E9C797}" type="slidenum">
              <a:rPr lang="en-US" smtClean="0"/>
              <a:t>‹#›</a:t>
            </a:fld>
            <a:endParaRPr lang="en-US"/>
          </a:p>
        </p:txBody>
      </p:sp>
    </p:spTree>
    <p:extLst>
      <p:ext uri="{BB962C8B-B14F-4D97-AF65-F5344CB8AC3E}">
        <p14:creationId xmlns:p14="http://schemas.microsoft.com/office/powerpoint/2010/main" val="3645691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8766BCA-5F8A-FB41-A2EE-2F6317DAE861}"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38522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BBF208C-AC38-4031-ADA1-A7CA74E9C797}" type="slidenum">
              <a:rPr lang="en-US" smtClean="0"/>
              <a:t>23</a:t>
            </a:fld>
            <a:endParaRPr lang="en-US"/>
          </a:p>
        </p:txBody>
      </p:sp>
    </p:spTree>
    <p:extLst>
      <p:ext uri="{BB962C8B-B14F-4D97-AF65-F5344CB8AC3E}">
        <p14:creationId xmlns:p14="http://schemas.microsoft.com/office/powerpoint/2010/main" val="194754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condense the Business Value? – how many people use this? What is the biggest value? Do we quant Do we indicate those that are product demos?</a:t>
            </a:r>
          </a:p>
          <a:p>
            <a:endParaRPr lang="en-US"/>
          </a:p>
          <a:p>
            <a:r>
              <a:rPr lang="en-US"/>
              <a:t>This goes to the appendix?</a:t>
            </a:r>
          </a:p>
        </p:txBody>
      </p:sp>
      <p:sp>
        <p:nvSpPr>
          <p:cNvPr id="4" name="Slide Number Placeholder 3"/>
          <p:cNvSpPr>
            <a:spLocks noGrp="1"/>
          </p:cNvSpPr>
          <p:nvPr>
            <p:ph type="sldNum" sz="quarter" idx="5"/>
          </p:nvPr>
        </p:nvSpPr>
        <p:spPr/>
        <p:txBody>
          <a:bodyPr/>
          <a:lstStyle/>
          <a:p>
            <a:fld id="{ABBF208C-AC38-4031-ADA1-A7CA74E9C797}" type="slidenum">
              <a:rPr lang="en-US" smtClean="0"/>
              <a:t>29</a:t>
            </a:fld>
            <a:endParaRPr lang="en-US"/>
          </a:p>
        </p:txBody>
      </p:sp>
    </p:spTree>
    <p:extLst>
      <p:ext uri="{BB962C8B-B14F-4D97-AF65-F5344CB8AC3E}">
        <p14:creationId xmlns:p14="http://schemas.microsoft.com/office/powerpoint/2010/main" val="474500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1"/>
              <a:t>People Analytics set up/structure – is it working for Chewy teams – 10 mins</a:t>
            </a:r>
            <a:endParaRPr lang="en-US"/>
          </a:p>
          <a:p>
            <a:pPr marL="171450" indent="-171450">
              <a:buFont typeface="Arial"/>
              <a:buChar char="•"/>
            </a:pPr>
            <a:r>
              <a:rPr lang="en-US" b="1"/>
              <a:t>State of data plumbing, engineering and platforming – 10 mins </a:t>
            </a:r>
            <a:endParaRPr lang="en-US"/>
          </a:p>
          <a:p>
            <a:pPr marL="171450" indent="-171450">
              <a:buFont typeface="Arial"/>
              <a:buChar char="•"/>
            </a:pPr>
            <a:r>
              <a:rPr lang="en-US" b="1"/>
              <a:t>State of team / hiring – 10 mins</a:t>
            </a:r>
            <a:endParaRPr lang="en-US"/>
          </a:p>
          <a:p>
            <a:pPr marL="171450" indent="-171450">
              <a:buFont typeface="Arial"/>
              <a:buChar char="•"/>
            </a:pPr>
            <a:r>
              <a:rPr lang="en-US" b="1"/>
              <a:t>Top priorities – 15 mins</a:t>
            </a:r>
            <a:br>
              <a:rPr lang="en-US" b="1"/>
            </a:br>
            <a:br>
              <a:rPr lang="en-US" b="1"/>
            </a:br>
            <a:r>
              <a:rPr lang="en-US" b="1"/>
              <a:t>Key Learnings</a:t>
            </a:r>
            <a:br>
              <a:rPr lang="en-US" b="1"/>
            </a:br>
            <a:r>
              <a:rPr lang="en-US" b="1"/>
              <a:t>Product Inventory in appendix</a:t>
            </a:r>
            <a:br>
              <a:rPr lang="en-US" b="1"/>
            </a:br>
            <a:r>
              <a:rPr lang="en-US" b="1"/>
              <a:t>Can we assign everyone on Kyle’s team to a client group?</a:t>
            </a:r>
            <a:br>
              <a:rPr lang="en-US" b="1"/>
            </a:br>
            <a:r>
              <a:rPr lang="en-US" b="1"/>
              <a:t>Where do we have potential resource gaps?</a:t>
            </a:r>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eaLnBrk="1" fontAlgn="auto" latinLnBrk="0" hangingPunct="1">
              <a:lnSpc>
                <a:spcPct val="100000"/>
              </a:lnSpc>
              <a:spcBef>
                <a:spcPts val="0"/>
              </a:spcBef>
              <a:spcAft>
                <a:spcPts val="0"/>
              </a:spcAft>
              <a:buClrTx/>
              <a:buSzTx/>
              <a:buFontTx/>
              <a:buNone/>
              <a:tabLst/>
              <a:defRPr/>
            </a:pPr>
            <a:fld id="{B8766BCA-5F8A-FB41-A2EE-2F6317DAE861}" type="slidenum">
              <a:rPr kumimoji="0" lang="en-US" sz="1200" b="0" i="0" u="none" strike="noStrike" kern="0" cap="none" spc="0" normalizeH="0" baseline="0" noProof="0" smtClean="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2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539281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Adoption / Voice of the Customer</a:t>
            </a:r>
          </a:p>
        </p:txBody>
      </p:sp>
      <p:sp>
        <p:nvSpPr>
          <p:cNvPr id="4" name="Slide Number Placeholder 3"/>
          <p:cNvSpPr>
            <a:spLocks noGrp="1"/>
          </p:cNvSpPr>
          <p:nvPr>
            <p:ph type="sldNum" sz="quarter" idx="5"/>
          </p:nvPr>
        </p:nvSpPr>
        <p:spPr/>
        <p:txBody>
          <a:bodyPr/>
          <a:lstStyle/>
          <a:p>
            <a:fld id="{ABBF208C-AC38-4031-ADA1-A7CA74E9C797}" type="slidenum">
              <a:rPr lang="en-US" smtClean="0"/>
              <a:t>4</a:t>
            </a:fld>
            <a:endParaRPr lang="en-US"/>
          </a:p>
        </p:txBody>
      </p:sp>
    </p:spTree>
    <p:extLst>
      <p:ext uri="{BB962C8B-B14F-4D97-AF65-F5344CB8AC3E}">
        <p14:creationId xmlns:p14="http://schemas.microsoft.com/office/powerpoint/2010/main" val="3973193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Find a way to show the team and alignment</a:t>
            </a:r>
          </a:p>
          <a:p>
            <a:r>
              <a:rPr lang="en-US">
                <a:cs typeface="Calibri"/>
              </a:rPr>
              <a:t>Centralized – pros/cons? – what’s working / what’s not working slide</a:t>
            </a:r>
            <a:endParaRPr lang="en-US"/>
          </a:p>
          <a:p>
            <a:r>
              <a:rPr lang="en-US">
                <a:cs typeface="Calibri"/>
              </a:rPr>
              <a:t>Customer to product to use of data</a:t>
            </a:r>
            <a:br>
              <a:rPr lang="en-US">
                <a:cs typeface="Calibri"/>
              </a:rPr>
            </a:br>
            <a:r>
              <a:rPr lang="en-US">
                <a:cs typeface="Calibri"/>
              </a:rPr>
              <a:t>Is this working?</a:t>
            </a:r>
          </a:p>
        </p:txBody>
      </p:sp>
      <p:sp>
        <p:nvSpPr>
          <p:cNvPr id="4" name="Slide Number Placeholder 3"/>
          <p:cNvSpPr>
            <a:spLocks noGrp="1"/>
          </p:cNvSpPr>
          <p:nvPr>
            <p:ph type="sldNum" sz="quarter" idx="5"/>
          </p:nvPr>
        </p:nvSpPr>
        <p:spPr/>
        <p:txBody>
          <a:bodyPr/>
          <a:lstStyle/>
          <a:p>
            <a:fld id="{ABBF208C-AC38-4031-ADA1-A7CA74E9C797}" type="slidenum">
              <a:rPr lang="en-US" smtClean="0"/>
              <a:t>6</a:t>
            </a:fld>
            <a:endParaRPr lang="en-US"/>
          </a:p>
        </p:txBody>
      </p:sp>
    </p:spTree>
    <p:extLst>
      <p:ext uri="{BB962C8B-B14F-4D97-AF65-F5344CB8AC3E}">
        <p14:creationId xmlns:p14="http://schemas.microsoft.com/office/powerpoint/2010/main" val="153884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BF208C-AC38-4031-ADA1-A7CA74E9C797}" type="slidenum">
              <a:rPr lang="en-US" smtClean="0"/>
              <a:t>14</a:t>
            </a:fld>
            <a:endParaRPr lang="en-US"/>
          </a:p>
        </p:txBody>
      </p:sp>
    </p:spTree>
    <p:extLst>
      <p:ext uri="{BB962C8B-B14F-4D97-AF65-F5344CB8AC3E}">
        <p14:creationId xmlns:p14="http://schemas.microsoft.com/office/powerpoint/2010/main" val="295980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BF208C-AC38-4031-ADA1-A7CA74E9C797}" type="slidenum">
              <a:rPr lang="en-US" smtClean="0"/>
              <a:t>15</a:t>
            </a:fld>
            <a:endParaRPr lang="en-US"/>
          </a:p>
        </p:txBody>
      </p:sp>
    </p:spTree>
    <p:extLst>
      <p:ext uri="{BB962C8B-B14F-4D97-AF65-F5344CB8AC3E}">
        <p14:creationId xmlns:p14="http://schemas.microsoft.com/office/powerpoint/2010/main" val="1094126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BF208C-AC38-4031-ADA1-A7CA74E9C797}" type="slidenum">
              <a:rPr lang="en-US" smtClean="0"/>
              <a:t>16</a:t>
            </a:fld>
            <a:endParaRPr lang="en-US"/>
          </a:p>
        </p:txBody>
      </p:sp>
    </p:spTree>
    <p:extLst>
      <p:ext uri="{BB962C8B-B14F-4D97-AF65-F5344CB8AC3E}">
        <p14:creationId xmlns:p14="http://schemas.microsoft.com/office/powerpoint/2010/main" val="347080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BF208C-AC38-4031-ADA1-A7CA74E9C797}" type="slidenum">
              <a:rPr lang="en-US" smtClean="0"/>
              <a:t>17</a:t>
            </a:fld>
            <a:endParaRPr lang="en-US"/>
          </a:p>
        </p:txBody>
      </p:sp>
    </p:spTree>
    <p:extLst>
      <p:ext uri="{BB962C8B-B14F-4D97-AF65-F5344CB8AC3E}">
        <p14:creationId xmlns:p14="http://schemas.microsoft.com/office/powerpoint/2010/main" val="3393576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BF208C-AC38-4031-ADA1-A7CA74E9C797}" type="slidenum">
              <a:rPr lang="en-US" smtClean="0"/>
              <a:t>20</a:t>
            </a:fld>
            <a:endParaRPr lang="en-US"/>
          </a:p>
        </p:txBody>
      </p:sp>
    </p:spTree>
    <p:extLst>
      <p:ext uri="{BB962C8B-B14F-4D97-AF65-F5344CB8AC3E}">
        <p14:creationId xmlns:p14="http://schemas.microsoft.com/office/powerpoint/2010/main" val="448675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30.emf"/><Relationship Id="rId1" Type="http://schemas.openxmlformats.org/officeDocument/2006/relationships/slideMaster" Target="../slideMasters/slideMaster4.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85.jpeg"/><Relationship Id="rId7" Type="http://schemas.openxmlformats.org/officeDocument/2006/relationships/image" Target="../media/image62.emf"/><Relationship Id="rId2" Type="http://schemas.openxmlformats.org/officeDocument/2006/relationships/image" Target="../media/image30.emf"/><Relationship Id="rId1" Type="http://schemas.openxmlformats.org/officeDocument/2006/relationships/slideMaster" Target="../slideMasters/slideMaster4.xml"/><Relationship Id="rId6" Type="http://schemas.openxmlformats.org/officeDocument/2006/relationships/image" Target="../media/image61.emf"/><Relationship Id="rId5" Type="http://schemas.openxmlformats.org/officeDocument/2006/relationships/image" Target="../media/image87.jpeg"/><Relationship Id="rId4" Type="http://schemas.openxmlformats.org/officeDocument/2006/relationships/image" Target="../media/image86.jpeg"/></Relationships>
</file>

<file path=ppt/slideLayouts/_rels/slideLayout10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61.emf"/><Relationship Id="rId7" Type="http://schemas.openxmlformats.org/officeDocument/2006/relationships/image" Target="../media/image90.jpeg"/><Relationship Id="rId2" Type="http://schemas.openxmlformats.org/officeDocument/2006/relationships/image" Target="../media/image30.emf"/><Relationship Id="rId1" Type="http://schemas.openxmlformats.org/officeDocument/2006/relationships/slideMaster" Target="../slideMasters/slideMaster4.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62.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30.emf"/><Relationship Id="rId1" Type="http://schemas.openxmlformats.org/officeDocument/2006/relationships/slideMaster" Target="../slideMasters/slideMaster4.xml"/><Relationship Id="rId5" Type="http://schemas.openxmlformats.org/officeDocument/2006/relationships/image" Target="../media/image62.emf"/><Relationship Id="rId4" Type="http://schemas.openxmlformats.org/officeDocument/2006/relationships/image" Target="../media/image61.emf"/></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5" Type="http://schemas.openxmlformats.org/officeDocument/2006/relationships/image" Target="../media/image93.jpeg"/><Relationship Id="rId4" Type="http://schemas.openxmlformats.org/officeDocument/2006/relationships/image" Target="../media/image30.emf"/></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17.svg"/><Relationship Id="rId4"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mailto:solutions@prosci.com" TargetMode="External"/><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7.png"/><Relationship Id="rId4" Type="http://schemas.openxmlformats.org/officeDocument/2006/relationships/hyperlink" Target="http://www.prosci.com/" TargetMode="Externa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1.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1.emf"/><Relationship Id="rId1" Type="http://schemas.openxmlformats.org/officeDocument/2006/relationships/slideMaster" Target="../slideMasters/slideMaster3.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31.emf"/></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4.jpeg"/><Relationship Id="rId1" Type="http://schemas.openxmlformats.org/officeDocument/2006/relationships/slideMaster" Target="../slideMasters/slideMaster4.xml"/><Relationship Id="rId4" Type="http://schemas.openxmlformats.org/officeDocument/2006/relationships/image" Target="../media/image13.emf"/></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jpeg"/><Relationship Id="rId1" Type="http://schemas.openxmlformats.org/officeDocument/2006/relationships/slideMaster" Target="../slideMasters/slideMaster4.xml"/><Relationship Id="rId5" Type="http://schemas.openxmlformats.org/officeDocument/2006/relationships/image" Target="../media/image31.emf"/><Relationship Id="rId4" Type="http://schemas.openxmlformats.org/officeDocument/2006/relationships/image" Target="../media/image49.emf"/></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1.emf"/><Relationship Id="rId7" Type="http://schemas.openxmlformats.org/officeDocument/2006/relationships/image" Target="../media/image54.svg"/><Relationship Id="rId12" Type="http://schemas.openxmlformats.org/officeDocument/2006/relationships/image" Target="../media/image59.png"/><Relationship Id="rId2" Type="http://schemas.openxmlformats.org/officeDocument/2006/relationships/image" Target="../media/image50.jpeg"/><Relationship Id="rId1" Type="http://schemas.openxmlformats.org/officeDocument/2006/relationships/slideMaster" Target="../slideMasters/slideMaster4.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30.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6.svg"/></Relationships>
</file>

<file path=ppt/slideLayouts/_rels/slideLayout8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2.emf"/><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61.emf"/><Relationship Id="rId1" Type="http://schemas.openxmlformats.org/officeDocument/2006/relationships/slideMaster" Target="../slideMasters/slideMaster4.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30.emf"/><Relationship Id="rId9" Type="http://schemas.openxmlformats.org/officeDocument/2006/relationships/image" Target="../media/image57.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30.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30.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30.emf"/><Relationship Id="rId4" Type="http://schemas.openxmlformats.org/officeDocument/2006/relationships/image" Target="../media/image6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58.svg"/><Relationship Id="rId2" Type="http://schemas.openxmlformats.org/officeDocument/2006/relationships/chart" Target="../charts/chart1.xml"/><Relationship Id="rId1" Type="http://schemas.openxmlformats.org/officeDocument/2006/relationships/slideMaster" Target="../slideMasters/slideMaster4.xml"/><Relationship Id="rId6" Type="http://schemas.openxmlformats.org/officeDocument/2006/relationships/image" Target="../media/image57.png"/><Relationship Id="rId5" Type="http://schemas.openxmlformats.org/officeDocument/2006/relationships/image" Target="../media/image30.emf"/><Relationship Id="rId4" Type="http://schemas.openxmlformats.org/officeDocument/2006/relationships/image" Target="../media/image66.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0.emf"/><Relationship Id="rId1" Type="http://schemas.openxmlformats.org/officeDocument/2006/relationships/slideMaster" Target="../slideMasters/slideMaster4.xml"/><Relationship Id="rId4" Type="http://schemas.openxmlformats.org/officeDocument/2006/relationships/image" Target="../media/image66.svg"/></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Master" Target="../slideMasters/slideMaster4.xml"/><Relationship Id="rId4" Type="http://schemas.openxmlformats.org/officeDocument/2006/relationships/image" Target="../media/image30.emf"/></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0.emf"/><Relationship Id="rId1" Type="http://schemas.openxmlformats.org/officeDocument/2006/relationships/slideMaster" Target="../slideMasters/slideMaster4.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4.xml"/><Relationship Id="rId6" Type="http://schemas.openxmlformats.org/officeDocument/2006/relationships/image" Target="../media/image30.emf"/><Relationship Id="rId5" Type="http://schemas.openxmlformats.org/officeDocument/2006/relationships/image" Target="../media/image79.jpeg"/><Relationship Id="rId4" Type="http://schemas.openxmlformats.org/officeDocument/2006/relationships/image" Target="../media/image78.jpeg"/></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494FCA90-4C35-4D31-9527-C4679A21C391}" type="datetime1">
              <a:rPr lang="en-US" smtClean="0"/>
              <a:t>10/5/22</a:t>
            </a:fld>
            <a:endParaRPr lang="en-US"/>
          </a:p>
        </p:txBody>
      </p:sp>
      <p:sp>
        <p:nvSpPr>
          <p:cNvPr id="6" name="Holder 6"/>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4117698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811" tIns="60905" rIns="121811" bIns="60905" rtlCol="0" anchor="t">
            <a:normAutofit/>
          </a:bodyPr>
          <a:lstStyle>
            <a:lvl1pPr algn="l">
              <a:defRPr sz="2800" b="0" i="1">
                <a:solidFill>
                  <a:srgbClr val="414141"/>
                </a:solidFill>
              </a:defRPr>
            </a:lvl1pPr>
          </a:lstStyle>
          <a:p>
            <a:r>
              <a:rPr lang="en-US"/>
              <a:t>Click to edit Master title style</a:t>
            </a:r>
          </a:p>
        </p:txBody>
      </p:sp>
      <p:cxnSp>
        <p:nvCxnSpPr>
          <p:cNvPr id="8" name="Straight Connector 7"/>
          <p:cNvCxnSpPr/>
          <p:nvPr userDrawn="1"/>
        </p:nvCxnSpPr>
        <p:spPr>
          <a:xfrm>
            <a:off x="643637" y="1066800"/>
            <a:ext cx="10902085"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3"/>
          <p:cNvSpPr txBox="1">
            <a:spLocks/>
          </p:cNvSpPr>
          <p:nvPr userDrawn="1"/>
        </p:nvSpPr>
        <p:spPr bwMode="auto">
          <a:xfrm>
            <a:off x="11766713" y="6518633"/>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100">
              <a:solidFill>
                <a:srgbClr val="5C5C5C"/>
              </a:solidFill>
            </a:endParaRPr>
          </a:p>
        </p:txBody>
      </p:sp>
      <p:sp>
        <p:nvSpPr>
          <p:cNvPr id="11" name="Parallelogram 10"/>
          <p:cNvSpPr/>
          <p:nvPr userDrawn="1"/>
        </p:nvSpPr>
        <p:spPr>
          <a:xfrm>
            <a:off x="311994" y="6320187"/>
            <a:ext cx="11880011" cy="51156"/>
          </a:xfrm>
          <a:custGeom>
            <a:avLst/>
            <a:gdLst/>
            <a:ahLst/>
            <a:cxnLst/>
            <a:rect l="l" t="t" r="r" b="b"/>
            <a:pathLst>
              <a:path w="11876917" h="51156">
                <a:moveTo>
                  <a:pt x="25031" y="0"/>
                </a:moveTo>
                <a:lnTo>
                  <a:pt x="34166" y="0"/>
                </a:lnTo>
                <a:lnTo>
                  <a:pt x="61622" y="0"/>
                </a:lnTo>
                <a:lnTo>
                  <a:pt x="11876917" y="0"/>
                </a:lnTo>
                <a:lnTo>
                  <a:pt x="11876917" y="51156"/>
                </a:lnTo>
                <a:lnTo>
                  <a:pt x="36591" y="51156"/>
                </a:lnTo>
                <a:lnTo>
                  <a:pt x="34166" y="51156"/>
                </a:lnTo>
                <a:lnTo>
                  <a:pt x="0" y="51156"/>
                </a:lnTo>
                <a:close/>
              </a:path>
            </a:pathLst>
          </a:cu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lIns="91416" tIns="45709" rIns="91416" bIns="45709" rtlCol="0" anchor="ctr"/>
          <a:lstStyle/>
          <a:p>
            <a:pPr algn="ctr" defTabSz="608929"/>
            <a:endParaRPr lang="en-US">
              <a:solidFill>
                <a:srgbClr val="FFFFFF"/>
              </a:solidFill>
            </a:endParaRPr>
          </a:p>
        </p:txBody>
      </p:sp>
      <p:sp>
        <p:nvSpPr>
          <p:cNvPr id="12" name="Text Placeholder 4"/>
          <p:cNvSpPr>
            <a:spLocks noGrp="1"/>
          </p:cNvSpPr>
          <p:nvPr>
            <p:ph type="body" sz="quarter" idx="11"/>
          </p:nvPr>
        </p:nvSpPr>
        <p:spPr>
          <a:xfrm>
            <a:off x="495430" y="1483363"/>
            <a:ext cx="11050588" cy="1354195"/>
          </a:xfrm>
          <a:prstGeom prst="rect">
            <a:avLst/>
          </a:prstGeom>
        </p:spPr>
        <p:txBody>
          <a:bodyPr lIns="91416" tIns="45709" rIns="91416" bIns="45709"/>
          <a:lstStyle>
            <a:lvl1pPr>
              <a:defRPr sz="2000">
                <a:solidFill>
                  <a:schemeClr val="tx1">
                    <a:lumMod val="60000"/>
                    <a:lumOff val="40000"/>
                  </a:schemeClr>
                </a:solidFill>
              </a:defRPr>
            </a:lvl1pPr>
            <a:lvl2pPr>
              <a:defRPr sz="1700">
                <a:solidFill>
                  <a:schemeClr val="tx1">
                    <a:lumMod val="60000"/>
                    <a:lumOff val="40000"/>
                  </a:schemeClr>
                </a:solidFill>
              </a:defRPr>
            </a:lvl2pPr>
            <a:lvl3pPr>
              <a:defRPr sz="1500">
                <a:solidFill>
                  <a:schemeClr val="tx1">
                    <a:lumMod val="60000"/>
                    <a:lumOff val="40000"/>
                  </a:schemeClr>
                </a:solidFill>
              </a:defRPr>
            </a:lvl3pPr>
            <a:lvl4pPr>
              <a:defRPr sz="1500">
                <a:solidFill>
                  <a:schemeClr val="tx1">
                    <a:lumMod val="60000"/>
                    <a:lumOff val="40000"/>
                  </a:schemeClr>
                </a:solidFill>
              </a:defRPr>
            </a:lvl4pPr>
            <a:lvl5pPr>
              <a:defRPr sz="1500">
                <a:solidFill>
                  <a:schemeClr val="tx1">
                    <a:lumMod val="60000"/>
                    <a:lumOff val="4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54562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Light_Bullet Points_Photo_Grid_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AC51D76-0674-4742-8F64-FCBC9860147A}"/>
              </a:ext>
            </a:extLst>
          </p:cNvPr>
          <p:cNvSpPr/>
          <p:nvPr userDrawn="1"/>
        </p:nvSpPr>
        <p:spPr>
          <a:xfrm>
            <a:off x="0" y="0"/>
            <a:ext cx="3966437" cy="6858000"/>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ED6FF"/>
              </a:solidFill>
            </a:endParaRPr>
          </a:p>
        </p:txBody>
      </p:sp>
      <p:sp>
        <p:nvSpPr>
          <p:cNvPr id="4" name="Text Placeholder 3">
            <a:extLst>
              <a:ext uri="{FF2B5EF4-FFF2-40B4-BE49-F238E27FC236}">
                <a16:creationId xmlns:a16="http://schemas.microsoft.com/office/drawing/2014/main" id="{8B3DB231-B9B6-0845-8034-A4E2F01E084F}"/>
              </a:ext>
            </a:extLst>
          </p:cNvPr>
          <p:cNvSpPr>
            <a:spLocks noGrp="1"/>
          </p:cNvSpPr>
          <p:nvPr>
            <p:ph type="body" sz="quarter" idx="12" hasCustomPrompt="1"/>
          </p:nvPr>
        </p:nvSpPr>
        <p:spPr>
          <a:xfrm>
            <a:off x="517886" y="1491260"/>
            <a:ext cx="2977895" cy="4587875"/>
          </a:xfrm>
          <a:prstGeom prst="rect">
            <a:avLst/>
          </a:prstGeom>
        </p:spPr>
        <p:txBody>
          <a:bodyPr/>
          <a:lstStyle>
            <a:lvl1pPr marL="137160" marR="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sz="1200">
                <a:solidFill>
                  <a:schemeClr val="accent6"/>
                </a:solidFill>
              </a:defRPr>
            </a:lvl1pPr>
            <a:lvl2pPr>
              <a:defRPr sz="1200">
                <a:solidFill>
                  <a:schemeClr val="accent6"/>
                </a:solidFill>
              </a:defRPr>
            </a:lvl2pPr>
            <a:lvl3pPr>
              <a:defRPr sz="1200">
                <a:solidFill>
                  <a:schemeClr val="accent6"/>
                </a:solidFill>
              </a:defRPr>
            </a:lvl3pPr>
            <a:lvl4pPr>
              <a:defRPr sz="1200">
                <a:solidFill>
                  <a:schemeClr val="accent6"/>
                </a:solidFill>
              </a:defRPr>
            </a:lvl4pPr>
            <a:lvl5pPr>
              <a:defRPr sz="1200">
                <a:solidFill>
                  <a:schemeClr val="accent6"/>
                </a:solidFill>
              </a:defRPr>
            </a:lvl5pPr>
          </a:lstStyle>
          <a:p>
            <a:pPr lvl="0"/>
            <a:r>
              <a:rPr lang="en-US"/>
              <a:t>Here’s some placeholder text. Delete this text and add your own text. Here’s some placeholder text.</a:t>
            </a:r>
          </a:p>
          <a:p>
            <a:pPr lvl="0"/>
            <a:r>
              <a:rPr lang="en-US"/>
              <a:t>Here’s some placeholder text. Delete this text and add your own text. Here’s some placeholder text.</a:t>
            </a:r>
          </a:p>
          <a:p>
            <a:pPr lvl="0"/>
            <a:r>
              <a:rPr lang="en-US"/>
              <a:t>Here’s some placeholder text. Delete this text and add your own text. Here’s some placeholder text.</a:t>
            </a:r>
          </a:p>
          <a:p>
            <a:pPr lvl="0"/>
            <a:r>
              <a:rPr lang="en-US"/>
              <a:t>Here’s some placeholder text. Delete this text and add your own text. Here’s some placeholder text.</a:t>
            </a:r>
          </a:p>
          <a:p>
            <a:pPr marL="137160" marR="0" lvl="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a:pPr>
            <a:r>
              <a:rPr lang="en-US"/>
              <a:t>Here’s some placeholder text. Delete this text and add your own text. Here’s some placeholder text.</a:t>
            </a:r>
          </a:p>
          <a:p>
            <a:pPr marL="137160" marR="0" lvl="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a:pPr>
            <a:r>
              <a:rPr lang="en-US"/>
              <a:t>Here’s some placeholder text. Delete this text and add your own text. Here’s some placeholder text.</a:t>
            </a:r>
          </a:p>
          <a:p>
            <a:pPr lvl="0"/>
            <a:endParaRPr lang="en-US"/>
          </a:p>
        </p:txBody>
      </p:sp>
      <p:sp>
        <p:nvSpPr>
          <p:cNvPr id="34" name="Text Placeholder 2">
            <a:extLst>
              <a:ext uri="{FF2B5EF4-FFF2-40B4-BE49-F238E27FC236}">
                <a16:creationId xmlns:a16="http://schemas.microsoft.com/office/drawing/2014/main" id="{098D5ED5-912C-D046-A756-6E92E807A852}"/>
              </a:ext>
            </a:extLst>
          </p:cNvPr>
          <p:cNvSpPr>
            <a:spLocks noGrp="1"/>
          </p:cNvSpPr>
          <p:nvPr>
            <p:ph type="body" sz="quarter" idx="10" hasCustomPrompt="1"/>
          </p:nvPr>
        </p:nvSpPr>
        <p:spPr>
          <a:xfrm>
            <a:off x="500686" y="440631"/>
            <a:ext cx="3099764" cy="440230"/>
          </a:xfrm>
          <a:prstGeom prst="rect">
            <a:avLst/>
          </a:prstGeom>
        </p:spPr>
        <p:txBody>
          <a:bodyPr/>
          <a:lstStyle>
            <a:lvl1pPr marL="0" indent="0">
              <a:buNone/>
              <a:defRPr sz="32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35" name="Text Placeholder 4">
            <a:extLst>
              <a:ext uri="{FF2B5EF4-FFF2-40B4-BE49-F238E27FC236}">
                <a16:creationId xmlns:a16="http://schemas.microsoft.com/office/drawing/2014/main" id="{477BCA13-2F08-F040-BECF-93422E7D9CB2}"/>
              </a:ext>
            </a:extLst>
          </p:cNvPr>
          <p:cNvSpPr>
            <a:spLocks noGrp="1"/>
          </p:cNvSpPr>
          <p:nvPr>
            <p:ph type="body" sz="quarter" idx="11" hasCustomPrompt="1"/>
          </p:nvPr>
        </p:nvSpPr>
        <p:spPr>
          <a:xfrm>
            <a:off x="506777" y="937019"/>
            <a:ext cx="3093673"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Little Subhead</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1" name="Picture 20" descr="A dog lying on a bed&#10;&#10;Description automatically generated">
            <a:extLst>
              <a:ext uri="{FF2B5EF4-FFF2-40B4-BE49-F238E27FC236}">
                <a16:creationId xmlns:a16="http://schemas.microsoft.com/office/drawing/2014/main" id="{D0A3F737-B97C-C841-AE30-3B39B38BC3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8"/>
          <a:stretch/>
        </p:blipFill>
        <p:spPr>
          <a:xfrm>
            <a:off x="4530033" y="785344"/>
            <a:ext cx="4197960" cy="5286421"/>
          </a:xfrm>
          <a:prstGeom prst="rect">
            <a:avLst/>
          </a:prstGeom>
        </p:spPr>
      </p:pic>
      <p:pic>
        <p:nvPicPr>
          <p:cNvPr id="22" name="Picture 21" descr="A grey and white cat sitting on a bench&#10;&#10;Description automatically generated">
            <a:extLst>
              <a:ext uri="{FF2B5EF4-FFF2-40B4-BE49-F238E27FC236}">
                <a16:creationId xmlns:a16="http://schemas.microsoft.com/office/drawing/2014/main" id="{65D4134E-D145-314F-88D4-1CBA69CF679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8948957" y="785346"/>
            <a:ext cx="2644627" cy="2516050"/>
          </a:xfrm>
          <a:prstGeom prst="rect">
            <a:avLst/>
          </a:prstGeom>
        </p:spPr>
      </p:pic>
      <p:pic>
        <p:nvPicPr>
          <p:cNvPr id="23" name="Picture 22" descr="A dog sticking his head out of a car&#10;&#10;Description automatically generated">
            <a:extLst>
              <a:ext uri="{FF2B5EF4-FFF2-40B4-BE49-F238E27FC236}">
                <a16:creationId xmlns:a16="http://schemas.microsoft.com/office/drawing/2014/main" id="{6EE60F9F-E235-2642-A91C-C701F831D13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948957" y="3509832"/>
            <a:ext cx="2644628" cy="2516050"/>
          </a:xfrm>
          <a:prstGeom prst="rect">
            <a:avLst/>
          </a:prstGeom>
        </p:spPr>
      </p:pic>
      <p:pic>
        <p:nvPicPr>
          <p:cNvPr id="28" name="Picture 27" descr="A dog standing next to a window&#10;&#10;Description automatically generated">
            <a:extLst>
              <a:ext uri="{FF2B5EF4-FFF2-40B4-BE49-F238E27FC236}">
                <a16:creationId xmlns:a16="http://schemas.microsoft.com/office/drawing/2014/main" id="{B77DDD48-CF04-AB4A-9B83-732088F0810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8948945" y="3508194"/>
            <a:ext cx="2644629" cy="2517688"/>
          </a:xfrm>
          <a:prstGeom prst="rect">
            <a:avLst/>
          </a:prstGeom>
        </p:spPr>
      </p:pic>
      <p:pic>
        <p:nvPicPr>
          <p:cNvPr id="33" name="Picture 32" descr="A person sitting in a living room&#10;&#10;Description automatically generated">
            <a:extLst>
              <a:ext uri="{FF2B5EF4-FFF2-40B4-BE49-F238E27FC236}">
                <a16:creationId xmlns:a16="http://schemas.microsoft.com/office/drawing/2014/main" id="{FC7940F1-8D91-BE49-A07A-5901E9DB7DE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8948934" y="785345"/>
            <a:ext cx="2644627" cy="2516051"/>
          </a:xfrm>
          <a:prstGeom prst="rect">
            <a:avLst/>
          </a:prstGeom>
        </p:spPr>
      </p:pic>
    </p:spTree>
    <p:extLst>
      <p:ext uri="{BB962C8B-B14F-4D97-AF65-F5344CB8AC3E}">
        <p14:creationId xmlns:p14="http://schemas.microsoft.com/office/powerpoint/2010/main" val="39061553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ight_Numbered_Headlines_Photo_Gri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DC07B338-5924-5941-89C9-1716717DDCCB}"/>
              </a:ext>
            </a:extLst>
          </p:cNvPr>
          <p:cNvSpPr/>
          <p:nvPr/>
        </p:nvSpPr>
        <p:spPr>
          <a:xfrm>
            <a:off x="6697819" y="5034350"/>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150557-7904-3F4C-A5BE-94C85154BDE2}"/>
              </a:ext>
            </a:extLst>
          </p:cNvPr>
          <p:cNvSpPr/>
          <p:nvPr/>
        </p:nvSpPr>
        <p:spPr>
          <a:xfrm>
            <a:off x="6697819" y="2369046"/>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AADC0F7-E1A1-D544-97D8-D5E88251D16A}"/>
              </a:ext>
            </a:extLst>
          </p:cNvPr>
          <p:cNvSpPr/>
          <p:nvPr/>
        </p:nvSpPr>
        <p:spPr>
          <a:xfrm>
            <a:off x="6697819" y="3260403"/>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BB982A-A49B-B940-A650-03D17C417FE4}"/>
              </a:ext>
            </a:extLst>
          </p:cNvPr>
          <p:cNvSpPr/>
          <p:nvPr/>
        </p:nvSpPr>
        <p:spPr>
          <a:xfrm>
            <a:off x="6697819" y="4150228"/>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6">
            <a:extLst>
              <a:ext uri="{FF2B5EF4-FFF2-40B4-BE49-F238E27FC236}">
                <a16:creationId xmlns:a16="http://schemas.microsoft.com/office/drawing/2014/main" id="{7C8A0A2B-74C0-254E-8929-B6B72B2FC1EA}"/>
              </a:ext>
            </a:extLst>
          </p:cNvPr>
          <p:cNvSpPr>
            <a:spLocks noGrp="1"/>
          </p:cNvSpPr>
          <p:nvPr>
            <p:ph type="body" sz="quarter" idx="21" hasCustomPrompt="1"/>
          </p:nvPr>
        </p:nvSpPr>
        <p:spPr>
          <a:xfrm>
            <a:off x="6729091" y="5074904"/>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4</a:t>
            </a:r>
          </a:p>
        </p:txBody>
      </p:sp>
      <p:sp>
        <p:nvSpPr>
          <p:cNvPr id="52" name="Text Placeholder 6">
            <a:extLst>
              <a:ext uri="{FF2B5EF4-FFF2-40B4-BE49-F238E27FC236}">
                <a16:creationId xmlns:a16="http://schemas.microsoft.com/office/drawing/2014/main" id="{66A1E35E-B364-0743-8A9C-9DFEE530AA88}"/>
              </a:ext>
            </a:extLst>
          </p:cNvPr>
          <p:cNvSpPr>
            <a:spLocks noGrp="1"/>
          </p:cNvSpPr>
          <p:nvPr>
            <p:ph type="body" sz="quarter" idx="18" hasCustomPrompt="1"/>
          </p:nvPr>
        </p:nvSpPr>
        <p:spPr>
          <a:xfrm>
            <a:off x="6729091" y="2413347"/>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1</a:t>
            </a:r>
          </a:p>
        </p:txBody>
      </p:sp>
      <p:sp>
        <p:nvSpPr>
          <p:cNvPr id="53" name="Text Placeholder 6">
            <a:extLst>
              <a:ext uri="{FF2B5EF4-FFF2-40B4-BE49-F238E27FC236}">
                <a16:creationId xmlns:a16="http://schemas.microsoft.com/office/drawing/2014/main" id="{EC25760F-465F-2949-A3B1-58A32F892847}"/>
              </a:ext>
            </a:extLst>
          </p:cNvPr>
          <p:cNvSpPr>
            <a:spLocks noGrp="1"/>
          </p:cNvSpPr>
          <p:nvPr>
            <p:ph type="body" sz="quarter" idx="19" hasCustomPrompt="1"/>
          </p:nvPr>
        </p:nvSpPr>
        <p:spPr>
          <a:xfrm>
            <a:off x="6729091" y="3303254"/>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2</a:t>
            </a:r>
          </a:p>
        </p:txBody>
      </p:sp>
      <p:sp>
        <p:nvSpPr>
          <p:cNvPr id="54" name="Text Placeholder 6">
            <a:extLst>
              <a:ext uri="{FF2B5EF4-FFF2-40B4-BE49-F238E27FC236}">
                <a16:creationId xmlns:a16="http://schemas.microsoft.com/office/drawing/2014/main" id="{022F0B1B-FE73-9A44-AFB9-C4CE34AA6ED6}"/>
              </a:ext>
            </a:extLst>
          </p:cNvPr>
          <p:cNvSpPr>
            <a:spLocks noGrp="1"/>
          </p:cNvSpPr>
          <p:nvPr>
            <p:ph type="body" sz="quarter" idx="20" hasCustomPrompt="1"/>
          </p:nvPr>
        </p:nvSpPr>
        <p:spPr>
          <a:xfrm>
            <a:off x="6729091" y="4193162"/>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3</a:t>
            </a:r>
          </a:p>
        </p:txBody>
      </p:sp>
      <p:sp>
        <p:nvSpPr>
          <p:cNvPr id="50" name="Text Placeholder 4">
            <a:extLst>
              <a:ext uri="{FF2B5EF4-FFF2-40B4-BE49-F238E27FC236}">
                <a16:creationId xmlns:a16="http://schemas.microsoft.com/office/drawing/2014/main" id="{2D80E244-3AE3-9042-910D-985E1A2D50A5}"/>
              </a:ext>
            </a:extLst>
          </p:cNvPr>
          <p:cNvSpPr>
            <a:spLocks noGrp="1"/>
          </p:cNvSpPr>
          <p:nvPr>
            <p:ph type="body" sz="quarter" idx="12" hasCustomPrompt="1"/>
          </p:nvPr>
        </p:nvSpPr>
        <p:spPr>
          <a:xfrm>
            <a:off x="7112975" y="2275871"/>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51" name="Text Placeholder 9">
            <a:extLst>
              <a:ext uri="{FF2B5EF4-FFF2-40B4-BE49-F238E27FC236}">
                <a16:creationId xmlns:a16="http://schemas.microsoft.com/office/drawing/2014/main" id="{BE527627-848A-A742-863B-ADA24492F196}"/>
              </a:ext>
            </a:extLst>
          </p:cNvPr>
          <p:cNvSpPr>
            <a:spLocks noGrp="1"/>
          </p:cNvSpPr>
          <p:nvPr>
            <p:ph type="body" sz="quarter" idx="13" hasCustomPrompt="1"/>
          </p:nvPr>
        </p:nvSpPr>
        <p:spPr>
          <a:xfrm>
            <a:off x="7121140" y="2581729"/>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p:txBody>
      </p:sp>
      <p:sp>
        <p:nvSpPr>
          <p:cNvPr id="56" name="Text Placeholder 4">
            <a:extLst>
              <a:ext uri="{FF2B5EF4-FFF2-40B4-BE49-F238E27FC236}">
                <a16:creationId xmlns:a16="http://schemas.microsoft.com/office/drawing/2014/main" id="{C8AE06D8-79D7-EB49-99B9-5AA396331EC1}"/>
              </a:ext>
            </a:extLst>
          </p:cNvPr>
          <p:cNvSpPr>
            <a:spLocks noGrp="1"/>
          </p:cNvSpPr>
          <p:nvPr>
            <p:ph type="body" sz="quarter" idx="22" hasCustomPrompt="1"/>
          </p:nvPr>
        </p:nvSpPr>
        <p:spPr>
          <a:xfrm>
            <a:off x="7112975" y="3173942"/>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57" name="Text Placeholder 9">
            <a:extLst>
              <a:ext uri="{FF2B5EF4-FFF2-40B4-BE49-F238E27FC236}">
                <a16:creationId xmlns:a16="http://schemas.microsoft.com/office/drawing/2014/main" id="{9B0A82D6-37DA-1E46-AB80-33C1838A98AB}"/>
              </a:ext>
            </a:extLst>
          </p:cNvPr>
          <p:cNvSpPr>
            <a:spLocks noGrp="1"/>
          </p:cNvSpPr>
          <p:nvPr>
            <p:ph type="body" sz="quarter" idx="23" hasCustomPrompt="1"/>
          </p:nvPr>
        </p:nvSpPr>
        <p:spPr>
          <a:xfrm>
            <a:off x="7121140" y="3479800"/>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p:txBody>
      </p:sp>
      <p:sp>
        <p:nvSpPr>
          <p:cNvPr id="58" name="Text Placeholder 4">
            <a:extLst>
              <a:ext uri="{FF2B5EF4-FFF2-40B4-BE49-F238E27FC236}">
                <a16:creationId xmlns:a16="http://schemas.microsoft.com/office/drawing/2014/main" id="{6210C009-48F5-0249-B5CB-EF04275F1644}"/>
              </a:ext>
            </a:extLst>
          </p:cNvPr>
          <p:cNvSpPr>
            <a:spLocks noGrp="1"/>
          </p:cNvSpPr>
          <p:nvPr>
            <p:ph type="body" sz="quarter" idx="24" hasCustomPrompt="1"/>
          </p:nvPr>
        </p:nvSpPr>
        <p:spPr>
          <a:xfrm>
            <a:off x="7112975" y="4063849"/>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59" name="Text Placeholder 9">
            <a:extLst>
              <a:ext uri="{FF2B5EF4-FFF2-40B4-BE49-F238E27FC236}">
                <a16:creationId xmlns:a16="http://schemas.microsoft.com/office/drawing/2014/main" id="{14D0FA5B-28F1-D449-8BE9-D416F5173E09}"/>
              </a:ext>
            </a:extLst>
          </p:cNvPr>
          <p:cNvSpPr>
            <a:spLocks noGrp="1"/>
          </p:cNvSpPr>
          <p:nvPr>
            <p:ph type="body" sz="quarter" idx="25" hasCustomPrompt="1"/>
          </p:nvPr>
        </p:nvSpPr>
        <p:spPr>
          <a:xfrm>
            <a:off x="7121140" y="4369707"/>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p:txBody>
      </p:sp>
      <p:sp>
        <p:nvSpPr>
          <p:cNvPr id="60" name="Text Placeholder 4">
            <a:extLst>
              <a:ext uri="{FF2B5EF4-FFF2-40B4-BE49-F238E27FC236}">
                <a16:creationId xmlns:a16="http://schemas.microsoft.com/office/drawing/2014/main" id="{9A4F22E5-DDC8-4F46-8C69-2D623AB76375}"/>
              </a:ext>
            </a:extLst>
          </p:cNvPr>
          <p:cNvSpPr>
            <a:spLocks noGrp="1"/>
          </p:cNvSpPr>
          <p:nvPr>
            <p:ph type="body" sz="quarter" idx="26" hasCustomPrompt="1"/>
          </p:nvPr>
        </p:nvSpPr>
        <p:spPr>
          <a:xfrm>
            <a:off x="7112975" y="4945591"/>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61" name="Text Placeholder 9">
            <a:extLst>
              <a:ext uri="{FF2B5EF4-FFF2-40B4-BE49-F238E27FC236}">
                <a16:creationId xmlns:a16="http://schemas.microsoft.com/office/drawing/2014/main" id="{710705A8-6B45-684F-9CE1-047720C583C9}"/>
              </a:ext>
            </a:extLst>
          </p:cNvPr>
          <p:cNvSpPr>
            <a:spLocks noGrp="1"/>
          </p:cNvSpPr>
          <p:nvPr>
            <p:ph type="body" sz="quarter" idx="27" hasCustomPrompt="1"/>
          </p:nvPr>
        </p:nvSpPr>
        <p:spPr>
          <a:xfrm>
            <a:off x="7121140" y="5251449"/>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p:txBody>
      </p:sp>
      <p:sp>
        <p:nvSpPr>
          <p:cNvPr id="47" name="Text Placeholder 2">
            <a:extLst>
              <a:ext uri="{FF2B5EF4-FFF2-40B4-BE49-F238E27FC236}">
                <a16:creationId xmlns:a16="http://schemas.microsoft.com/office/drawing/2014/main" id="{68B71EA7-5925-154D-BDBF-176AB8E4A3D0}"/>
              </a:ext>
            </a:extLst>
          </p:cNvPr>
          <p:cNvSpPr>
            <a:spLocks noGrp="1"/>
          </p:cNvSpPr>
          <p:nvPr>
            <p:ph type="body" sz="quarter" idx="10" hasCustomPrompt="1"/>
          </p:nvPr>
        </p:nvSpPr>
        <p:spPr>
          <a:xfrm>
            <a:off x="6587377" y="1361229"/>
            <a:ext cx="3692359" cy="440230"/>
          </a:xfrm>
          <a:prstGeom prst="rect">
            <a:avLst/>
          </a:prstGeom>
        </p:spPr>
        <p:txBody>
          <a:bodyPr/>
          <a:lstStyle>
            <a:lvl1pPr marL="0" indent="0">
              <a:buNone/>
              <a:defRPr sz="32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48" name="Text Placeholder 4">
            <a:extLst>
              <a:ext uri="{FF2B5EF4-FFF2-40B4-BE49-F238E27FC236}">
                <a16:creationId xmlns:a16="http://schemas.microsoft.com/office/drawing/2014/main" id="{D63369CC-EE97-3147-B3A3-7611D0A88DBA}"/>
              </a:ext>
            </a:extLst>
          </p:cNvPr>
          <p:cNvSpPr>
            <a:spLocks noGrp="1"/>
          </p:cNvSpPr>
          <p:nvPr>
            <p:ph type="body" sz="quarter" idx="11" hasCustomPrompt="1"/>
          </p:nvPr>
        </p:nvSpPr>
        <p:spPr>
          <a:xfrm>
            <a:off x="6603706" y="1849453"/>
            <a:ext cx="3692359"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Little Subhead</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14" name="Picture 13" descr="A person lying on a bed&#10;&#10;Description automatically generated">
            <a:extLst>
              <a:ext uri="{FF2B5EF4-FFF2-40B4-BE49-F238E27FC236}">
                <a16:creationId xmlns:a16="http://schemas.microsoft.com/office/drawing/2014/main" id="{BCD68CB4-DA27-1C46-B0EC-CC170855978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377509" y="3373087"/>
            <a:ext cx="4718491" cy="2499670"/>
          </a:xfrm>
          <a:prstGeom prst="rect">
            <a:avLst/>
          </a:prstGeom>
        </p:spPr>
      </p:pic>
      <p:pic>
        <p:nvPicPr>
          <p:cNvPr id="41" name="Picture 40" descr="A cat sitting on top of a wooden table&#10;&#10;Description automatically generated">
            <a:extLst>
              <a:ext uri="{FF2B5EF4-FFF2-40B4-BE49-F238E27FC236}">
                <a16:creationId xmlns:a16="http://schemas.microsoft.com/office/drawing/2014/main" id="{A75D6FBC-704C-234E-929E-E19AC004C3E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389480" y="944407"/>
            <a:ext cx="2314991" cy="2315995"/>
          </a:xfrm>
          <a:prstGeom prst="rect">
            <a:avLst/>
          </a:prstGeom>
        </p:spPr>
      </p:pic>
      <p:pic>
        <p:nvPicPr>
          <p:cNvPr id="42" name="Picture 41" descr="A brown and white dog looking at the camera&#10;&#10;Description automatically generated">
            <a:extLst>
              <a:ext uri="{FF2B5EF4-FFF2-40B4-BE49-F238E27FC236}">
                <a16:creationId xmlns:a16="http://schemas.microsoft.com/office/drawing/2014/main" id="{D5D3BBF0-6735-1C4C-8328-C851619A87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801480" y="944408"/>
            <a:ext cx="2301468" cy="2315995"/>
          </a:xfrm>
          <a:prstGeom prst="rect">
            <a:avLst/>
          </a:prstGeom>
        </p:spPr>
      </p:pic>
      <p:pic>
        <p:nvPicPr>
          <p:cNvPr id="43" name="Picture 42">
            <a:extLst>
              <a:ext uri="{FF2B5EF4-FFF2-40B4-BE49-F238E27FC236}">
                <a16:creationId xmlns:a16="http://schemas.microsoft.com/office/drawing/2014/main" id="{B713CE04-A318-3941-993B-207F6408CA24}"/>
              </a:ext>
            </a:extLst>
          </p:cNvPr>
          <p:cNvPicPr>
            <a:picLocks noChangeAspect="1"/>
          </p:cNvPicPr>
          <p:nvPr userDrawn="1"/>
        </p:nvPicPr>
        <p:blipFill>
          <a:blip r:embed="rId6"/>
          <a:stretch>
            <a:fillRect/>
          </a:stretch>
        </p:blipFill>
        <p:spPr>
          <a:xfrm rot="5400000">
            <a:off x="-922626" y="5287866"/>
            <a:ext cx="2735393" cy="2644967"/>
          </a:xfrm>
          <a:prstGeom prst="rect">
            <a:avLst/>
          </a:prstGeom>
        </p:spPr>
      </p:pic>
      <p:pic>
        <p:nvPicPr>
          <p:cNvPr id="44" name="Picture 43">
            <a:extLst>
              <a:ext uri="{FF2B5EF4-FFF2-40B4-BE49-F238E27FC236}">
                <a16:creationId xmlns:a16="http://schemas.microsoft.com/office/drawing/2014/main" id="{56BDF36A-A014-0F4F-B7A4-A4F8A240A236}"/>
              </a:ext>
            </a:extLst>
          </p:cNvPr>
          <p:cNvPicPr>
            <a:picLocks noChangeAspect="1"/>
          </p:cNvPicPr>
          <p:nvPr userDrawn="1"/>
        </p:nvPicPr>
        <p:blipFill>
          <a:blip r:embed="rId7"/>
          <a:stretch>
            <a:fillRect/>
          </a:stretch>
        </p:blipFill>
        <p:spPr>
          <a:xfrm rot="18787891">
            <a:off x="-678560" y="5455146"/>
            <a:ext cx="2150200" cy="2101332"/>
          </a:xfrm>
          <a:prstGeom prst="rect">
            <a:avLst/>
          </a:prstGeom>
        </p:spPr>
      </p:pic>
      <p:pic>
        <p:nvPicPr>
          <p:cNvPr id="45" name="Picture 44">
            <a:extLst>
              <a:ext uri="{FF2B5EF4-FFF2-40B4-BE49-F238E27FC236}">
                <a16:creationId xmlns:a16="http://schemas.microsoft.com/office/drawing/2014/main" id="{BDBCEA4A-5A62-D34E-B5CD-46A9E0821AB2}"/>
              </a:ext>
            </a:extLst>
          </p:cNvPr>
          <p:cNvPicPr>
            <a:picLocks noChangeAspect="1"/>
          </p:cNvPicPr>
          <p:nvPr userDrawn="1"/>
        </p:nvPicPr>
        <p:blipFill>
          <a:blip r:embed="rId6"/>
          <a:stretch>
            <a:fillRect/>
          </a:stretch>
        </p:blipFill>
        <p:spPr>
          <a:xfrm rot="15711272">
            <a:off x="10133006" y="-915982"/>
            <a:ext cx="2735393" cy="2644967"/>
          </a:xfrm>
          <a:prstGeom prst="rect">
            <a:avLst/>
          </a:prstGeom>
        </p:spPr>
      </p:pic>
      <p:pic>
        <p:nvPicPr>
          <p:cNvPr id="46" name="Picture 45">
            <a:extLst>
              <a:ext uri="{FF2B5EF4-FFF2-40B4-BE49-F238E27FC236}">
                <a16:creationId xmlns:a16="http://schemas.microsoft.com/office/drawing/2014/main" id="{EF3C763D-361A-6744-8097-A43CD9E742E4}"/>
              </a:ext>
            </a:extLst>
          </p:cNvPr>
          <p:cNvPicPr>
            <a:picLocks noChangeAspect="1"/>
          </p:cNvPicPr>
          <p:nvPr userDrawn="1"/>
        </p:nvPicPr>
        <p:blipFill>
          <a:blip r:embed="rId7"/>
          <a:stretch>
            <a:fillRect/>
          </a:stretch>
        </p:blipFill>
        <p:spPr>
          <a:xfrm rot="8316395">
            <a:off x="10451289" y="-516707"/>
            <a:ext cx="2150200" cy="2101332"/>
          </a:xfrm>
          <a:prstGeom prst="rect">
            <a:avLst/>
          </a:prstGeom>
        </p:spPr>
      </p:pic>
    </p:spTree>
    <p:extLst>
      <p:ext uri="{BB962C8B-B14F-4D97-AF65-F5344CB8AC3E}">
        <p14:creationId xmlns:p14="http://schemas.microsoft.com/office/powerpoint/2010/main" val="261636662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Light_3 Headlines_w Photos">
    <p:spTree>
      <p:nvGrpSpPr>
        <p:cNvPr id="1" name=""/>
        <p:cNvGrpSpPr/>
        <p:nvPr/>
      </p:nvGrpSpPr>
      <p:grpSpPr>
        <a:xfrm>
          <a:off x="0" y="0"/>
          <a:ext cx="0" cy="0"/>
          <a:chOff x="0" y="0"/>
          <a:chExt cx="0" cy="0"/>
        </a:xfrm>
      </p:grpSpPr>
      <p:sp>
        <p:nvSpPr>
          <p:cNvPr id="63" name="Text Placeholder 4">
            <a:extLst>
              <a:ext uri="{FF2B5EF4-FFF2-40B4-BE49-F238E27FC236}">
                <a16:creationId xmlns:a16="http://schemas.microsoft.com/office/drawing/2014/main" id="{83320CA1-102A-2A45-8F2B-696E428AE264}"/>
              </a:ext>
            </a:extLst>
          </p:cNvPr>
          <p:cNvSpPr>
            <a:spLocks noGrp="1"/>
          </p:cNvSpPr>
          <p:nvPr>
            <p:ph type="body" sz="quarter" idx="10" hasCustomPrompt="1"/>
          </p:nvPr>
        </p:nvSpPr>
        <p:spPr>
          <a:xfrm>
            <a:off x="1161546"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64" name="Text Placeholder 9">
            <a:extLst>
              <a:ext uri="{FF2B5EF4-FFF2-40B4-BE49-F238E27FC236}">
                <a16:creationId xmlns:a16="http://schemas.microsoft.com/office/drawing/2014/main" id="{E640B49F-B2FF-2A4E-8A77-58EF02D6659C}"/>
              </a:ext>
            </a:extLst>
          </p:cNvPr>
          <p:cNvSpPr>
            <a:spLocks noGrp="1"/>
          </p:cNvSpPr>
          <p:nvPr>
            <p:ph type="body" sz="quarter" idx="11" hasCustomPrompt="1"/>
          </p:nvPr>
        </p:nvSpPr>
        <p:spPr>
          <a:xfrm>
            <a:off x="1161544"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65" name="Text Placeholder 4">
            <a:extLst>
              <a:ext uri="{FF2B5EF4-FFF2-40B4-BE49-F238E27FC236}">
                <a16:creationId xmlns:a16="http://schemas.microsoft.com/office/drawing/2014/main" id="{CC65ED64-8154-A140-A892-9818346A1669}"/>
              </a:ext>
            </a:extLst>
          </p:cNvPr>
          <p:cNvSpPr>
            <a:spLocks noGrp="1"/>
          </p:cNvSpPr>
          <p:nvPr>
            <p:ph type="body" sz="quarter" idx="24" hasCustomPrompt="1"/>
          </p:nvPr>
        </p:nvSpPr>
        <p:spPr>
          <a:xfrm>
            <a:off x="4533396"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66" name="Text Placeholder 9">
            <a:extLst>
              <a:ext uri="{FF2B5EF4-FFF2-40B4-BE49-F238E27FC236}">
                <a16:creationId xmlns:a16="http://schemas.microsoft.com/office/drawing/2014/main" id="{B38CD80A-6C7B-4645-ACCB-49333F1A7EC5}"/>
              </a:ext>
            </a:extLst>
          </p:cNvPr>
          <p:cNvSpPr>
            <a:spLocks noGrp="1"/>
          </p:cNvSpPr>
          <p:nvPr>
            <p:ph type="body" sz="quarter" idx="25" hasCustomPrompt="1"/>
          </p:nvPr>
        </p:nvSpPr>
        <p:spPr>
          <a:xfrm>
            <a:off x="4533394"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67" name="Text Placeholder 4">
            <a:extLst>
              <a:ext uri="{FF2B5EF4-FFF2-40B4-BE49-F238E27FC236}">
                <a16:creationId xmlns:a16="http://schemas.microsoft.com/office/drawing/2014/main" id="{664B1DEE-4DE5-2F4D-B3BA-2863DEA32A6F}"/>
              </a:ext>
            </a:extLst>
          </p:cNvPr>
          <p:cNvSpPr>
            <a:spLocks noGrp="1"/>
          </p:cNvSpPr>
          <p:nvPr>
            <p:ph type="body" sz="quarter" idx="26" hasCustomPrompt="1"/>
          </p:nvPr>
        </p:nvSpPr>
        <p:spPr>
          <a:xfrm>
            <a:off x="7897081"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68" name="Text Placeholder 9">
            <a:extLst>
              <a:ext uri="{FF2B5EF4-FFF2-40B4-BE49-F238E27FC236}">
                <a16:creationId xmlns:a16="http://schemas.microsoft.com/office/drawing/2014/main" id="{5D08C3BA-C73A-314D-A44A-43E38BD34204}"/>
              </a:ext>
            </a:extLst>
          </p:cNvPr>
          <p:cNvSpPr>
            <a:spLocks noGrp="1"/>
          </p:cNvSpPr>
          <p:nvPr>
            <p:ph type="body" sz="quarter" idx="27" hasCustomPrompt="1"/>
          </p:nvPr>
        </p:nvSpPr>
        <p:spPr>
          <a:xfrm>
            <a:off x="7897079"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49" name="Title 1">
            <a:extLst>
              <a:ext uri="{FF2B5EF4-FFF2-40B4-BE49-F238E27FC236}">
                <a16:creationId xmlns:a16="http://schemas.microsoft.com/office/drawing/2014/main" id="{697EB674-9687-1340-9CF8-A6E16F2FF3AF}"/>
              </a:ext>
            </a:extLst>
          </p:cNvPr>
          <p:cNvSpPr>
            <a:spLocks noGrp="1"/>
          </p:cNvSpPr>
          <p:nvPr>
            <p:ph type="title" hasCustomPrompt="1"/>
          </p:nvPr>
        </p:nvSpPr>
        <p:spPr>
          <a:xfrm>
            <a:off x="280861" y="469766"/>
            <a:ext cx="11630279" cy="547556"/>
          </a:xfrm>
          <a:prstGeom prst="rect">
            <a:avLst/>
          </a:prstGeom>
        </p:spPr>
        <p:txBody>
          <a:bodyPr anchor="ctr"/>
          <a:lstStyle>
            <a:lvl1pPr algn="ctr">
              <a:defRPr sz="3600">
                <a:solidFill>
                  <a:schemeClr val="tx1"/>
                </a:solidFill>
              </a:defRPr>
            </a:lvl1pPr>
          </a:lstStyle>
          <a:p>
            <a:r>
              <a:rPr lang="en-US"/>
              <a:t>Headline Goes Here</a:t>
            </a:r>
          </a:p>
        </p:txBody>
      </p:sp>
      <p:sp>
        <p:nvSpPr>
          <p:cNvPr id="62" name="Text Placeholder 9">
            <a:extLst>
              <a:ext uri="{FF2B5EF4-FFF2-40B4-BE49-F238E27FC236}">
                <a16:creationId xmlns:a16="http://schemas.microsoft.com/office/drawing/2014/main" id="{9A4FBDE8-AFAB-7A4D-A16A-82CC5F636798}"/>
              </a:ext>
            </a:extLst>
          </p:cNvPr>
          <p:cNvSpPr>
            <a:spLocks noGrp="1"/>
          </p:cNvSpPr>
          <p:nvPr>
            <p:ph type="body" sz="quarter" idx="23" hasCustomPrompt="1"/>
          </p:nvPr>
        </p:nvSpPr>
        <p:spPr>
          <a:xfrm>
            <a:off x="280860" y="960447"/>
            <a:ext cx="11630259" cy="483558"/>
          </a:xfrm>
          <a:prstGeom prst="rect">
            <a:avLst/>
          </a:prstGeom>
        </p:spPr>
        <p:txBody>
          <a:bodyPr/>
          <a:lstStyle>
            <a:lvl1pPr marL="0" indent="0" algn="ctr">
              <a:lnSpc>
                <a:spcPct val="100000"/>
              </a:lnSpc>
              <a:spcBef>
                <a:spcPts val="0"/>
              </a:spcBef>
              <a:buNone/>
              <a:defRPr sz="14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a:t>
            </a:r>
            <a:br>
              <a:rPr lang="en-US"/>
            </a:br>
            <a:r>
              <a:rPr lang="en-US"/>
              <a:t>Here’s some placeholder text. </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713CE04-A318-3941-993B-207F6408CA24}"/>
              </a:ext>
            </a:extLst>
          </p:cNvPr>
          <p:cNvPicPr>
            <a:picLocks noChangeAspect="1"/>
          </p:cNvPicPr>
          <p:nvPr userDrawn="1"/>
        </p:nvPicPr>
        <p:blipFill>
          <a:blip r:embed="rId3"/>
          <a:stretch>
            <a:fillRect/>
          </a:stretch>
        </p:blipFill>
        <p:spPr>
          <a:xfrm rot="5400000">
            <a:off x="-922626" y="5287866"/>
            <a:ext cx="2735393" cy="2644967"/>
          </a:xfrm>
          <a:prstGeom prst="rect">
            <a:avLst/>
          </a:prstGeom>
        </p:spPr>
      </p:pic>
      <p:pic>
        <p:nvPicPr>
          <p:cNvPr id="44" name="Picture 43">
            <a:extLst>
              <a:ext uri="{FF2B5EF4-FFF2-40B4-BE49-F238E27FC236}">
                <a16:creationId xmlns:a16="http://schemas.microsoft.com/office/drawing/2014/main" id="{56BDF36A-A014-0F4F-B7A4-A4F8A240A236}"/>
              </a:ext>
            </a:extLst>
          </p:cNvPr>
          <p:cNvPicPr>
            <a:picLocks noChangeAspect="1"/>
          </p:cNvPicPr>
          <p:nvPr userDrawn="1"/>
        </p:nvPicPr>
        <p:blipFill>
          <a:blip r:embed="rId4"/>
          <a:stretch>
            <a:fillRect/>
          </a:stretch>
        </p:blipFill>
        <p:spPr>
          <a:xfrm rot="18787891">
            <a:off x="-678560" y="5455146"/>
            <a:ext cx="2150200" cy="2101332"/>
          </a:xfrm>
          <a:prstGeom prst="rect">
            <a:avLst/>
          </a:prstGeom>
        </p:spPr>
      </p:pic>
      <p:pic>
        <p:nvPicPr>
          <p:cNvPr id="45" name="Picture 44">
            <a:extLst>
              <a:ext uri="{FF2B5EF4-FFF2-40B4-BE49-F238E27FC236}">
                <a16:creationId xmlns:a16="http://schemas.microsoft.com/office/drawing/2014/main" id="{BDBCEA4A-5A62-D34E-B5CD-46A9E0821AB2}"/>
              </a:ext>
            </a:extLst>
          </p:cNvPr>
          <p:cNvPicPr>
            <a:picLocks noChangeAspect="1"/>
          </p:cNvPicPr>
          <p:nvPr userDrawn="1"/>
        </p:nvPicPr>
        <p:blipFill>
          <a:blip r:embed="rId3"/>
          <a:stretch>
            <a:fillRect/>
          </a:stretch>
        </p:blipFill>
        <p:spPr>
          <a:xfrm rot="15711272">
            <a:off x="10133006" y="-915982"/>
            <a:ext cx="2735393" cy="2644967"/>
          </a:xfrm>
          <a:prstGeom prst="rect">
            <a:avLst/>
          </a:prstGeom>
        </p:spPr>
      </p:pic>
      <p:pic>
        <p:nvPicPr>
          <p:cNvPr id="46" name="Picture 45">
            <a:extLst>
              <a:ext uri="{FF2B5EF4-FFF2-40B4-BE49-F238E27FC236}">
                <a16:creationId xmlns:a16="http://schemas.microsoft.com/office/drawing/2014/main" id="{EF3C763D-361A-6744-8097-A43CD9E742E4}"/>
              </a:ext>
            </a:extLst>
          </p:cNvPr>
          <p:cNvPicPr>
            <a:picLocks noChangeAspect="1"/>
          </p:cNvPicPr>
          <p:nvPr userDrawn="1"/>
        </p:nvPicPr>
        <p:blipFill>
          <a:blip r:embed="rId4"/>
          <a:stretch>
            <a:fillRect/>
          </a:stretch>
        </p:blipFill>
        <p:spPr>
          <a:xfrm rot="8316395">
            <a:off x="10451289" y="-516707"/>
            <a:ext cx="2150200" cy="2101332"/>
          </a:xfrm>
          <a:prstGeom prst="rect">
            <a:avLst/>
          </a:prstGeom>
        </p:spPr>
      </p:pic>
      <p:pic>
        <p:nvPicPr>
          <p:cNvPr id="30" name="Picture 29" descr="A picture containing indoor, blue, room, man&#10;&#10;Description automatically generated">
            <a:extLst>
              <a:ext uri="{FF2B5EF4-FFF2-40B4-BE49-F238E27FC236}">
                <a16:creationId xmlns:a16="http://schemas.microsoft.com/office/drawing/2014/main" id="{EACC5F39-23B0-724A-9757-A5DF8E3B2D9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519075" y="1818737"/>
            <a:ext cx="3071033" cy="2902274"/>
          </a:xfrm>
          <a:prstGeom prst="rect">
            <a:avLst/>
          </a:prstGeom>
        </p:spPr>
      </p:pic>
      <p:pic>
        <p:nvPicPr>
          <p:cNvPr id="32" name="Picture 31" descr="A cat sitting on a bed&#10;&#10;Description automatically generated">
            <a:extLst>
              <a:ext uri="{FF2B5EF4-FFF2-40B4-BE49-F238E27FC236}">
                <a16:creationId xmlns:a16="http://schemas.microsoft.com/office/drawing/2014/main" id="{945D0E3E-126A-3545-90E7-C35C92C41FE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887481" y="1813681"/>
            <a:ext cx="3174325" cy="2907330"/>
          </a:xfrm>
          <a:prstGeom prst="rect">
            <a:avLst/>
          </a:prstGeom>
        </p:spPr>
      </p:pic>
      <p:pic>
        <p:nvPicPr>
          <p:cNvPr id="33" name="Picture 32" descr="A picture containing person, table, food, looking&#10;&#10;Description automatically generated">
            <a:extLst>
              <a:ext uri="{FF2B5EF4-FFF2-40B4-BE49-F238E27FC236}">
                <a16:creationId xmlns:a16="http://schemas.microsoft.com/office/drawing/2014/main" id="{9A6D2F69-0719-3443-A97C-A1E3971ACA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50667" y="1818737"/>
            <a:ext cx="3071033" cy="2902274"/>
          </a:xfrm>
          <a:prstGeom prst="rect">
            <a:avLst/>
          </a:prstGeom>
        </p:spPr>
      </p:pic>
      <p:pic>
        <p:nvPicPr>
          <p:cNvPr id="40" name="Picture 39" descr="A person holding a cat&#10;&#10;Description automatically generated">
            <a:extLst>
              <a:ext uri="{FF2B5EF4-FFF2-40B4-BE49-F238E27FC236}">
                <a16:creationId xmlns:a16="http://schemas.microsoft.com/office/drawing/2014/main" id="{ACD013F1-2B45-044B-8663-274C4CAF6ECD}"/>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a:off x="7887481" y="1813682"/>
            <a:ext cx="3174325" cy="2902274"/>
          </a:xfrm>
          <a:prstGeom prst="rect">
            <a:avLst/>
          </a:prstGeom>
        </p:spPr>
      </p:pic>
    </p:spTree>
    <p:extLst>
      <p:ext uri="{BB962C8B-B14F-4D97-AF65-F5344CB8AC3E}">
        <p14:creationId xmlns:p14="http://schemas.microsoft.com/office/powerpoint/2010/main" val="341672192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Light_Headlines_Large_Photo">
    <p:spTree>
      <p:nvGrpSpPr>
        <p:cNvPr id="1" name=""/>
        <p:cNvGrpSpPr/>
        <p:nvPr/>
      </p:nvGrpSpPr>
      <p:grpSpPr>
        <a:xfrm>
          <a:off x="0" y="0"/>
          <a:ext cx="0" cy="0"/>
          <a:chOff x="0" y="0"/>
          <a:chExt cx="0" cy="0"/>
        </a:xfrm>
      </p:grpSpPr>
      <p:sp>
        <p:nvSpPr>
          <p:cNvPr id="41" name="Text Placeholder 4">
            <a:extLst>
              <a:ext uri="{FF2B5EF4-FFF2-40B4-BE49-F238E27FC236}">
                <a16:creationId xmlns:a16="http://schemas.microsoft.com/office/drawing/2014/main" id="{7DC8C2E4-F0CA-DC43-BDEA-310C4512997D}"/>
              </a:ext>
            </a:extLst>
          </p:cNvPr>
          <p:cNvSpPr>
            <a:spLocks noGrp="1"/>
          </p:cNvSpPr>
          <p:nvPr>
            <p:ph type="body" sz="quarter" idx="12" hasCustomPrompt="1"/>
          </p:nvPr>
        </p:nvSpPr>
        <p:spPr>
          <a:xfrm>
            <a:off x="6206920" y="2368477"/>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42" name="Text Placeholder 9">
            <a:extLst>
              <a:ext uri="{FF2B5EF4-FFF2-40B4-BE49-F238E27FC236}">
                <a16:creationId xmlns:a16="http://schemas.microsoft.com/office/drawing/2014/main" id="{831B1172-3D0F-DB4F-B3E5-2EBAD21180D3}"/>
              </a:ext>
            </a:extLst>
          </p:cNvPr>
          <p:cNvSpPr>
            <a:spLocks noGrp="1"/>
          </p:cNvSpPr>
          <p:nvPr>
            <p:ph type="body" sz="quarter" idx="13" hasCustomPrompt="1"/>
          </p:nvPr>
        </p:nvSpPr>
        <p:spPr>
          <a:xfrm>
            <a:off x="6215085" y="2651855"/>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47" name="Text Placeholder 2">
            <a:extLst>
              <a:ext uri="{FF2B5EF4-FFF2-40B4-BE49-F238E27FC236}">
                <a16:creationId xmlns:a16="http://schemas.microsoft.com/office/drawing/2014/main" id="{BEBBC371-7F4D-294B-BEC1-484512F2C4F1}"/>
              </a:ext>
            </a:extLst>
          </p:cNvPr>
          <p:cNvSpPr>
            <a:spLocks noGrp="1"/>
          </p:cNvSpPr>
          <p:nvPr>
            <p:ph type="body" sz="quarter" idx="10" hasCustomPrompt="1"/>
          </p:nvPr>
        </p:nvSpPr>
        <p:spPr>
          <a:xfrm>
            <a:off x="6198756" y="1435987"/>
            <a:ext cx="3692359" cy="440230"/>
          </a:xfrm>
          <a:prstGeom prst="rect">
            <a:avLst/>
          </a:prstGeom>
        </p:spPr>
        <p:txBody>
          <a:bodyPr/>
          <a:lstStyle>
            <a:lvl1pPr marL="0" indent="0">
              <a:buNone/>
              <a:defRPr sz="36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48" name="Text Placeholder 4">
            <a:extLst>
              <a:ext uri="{FF2B5EF4-FFF2-40B4-BE49-F238E27FC236}">
                <a16:creationId xmlns:a16="http://schemas.microsoft.com/office/drawing/2014/main" id="{000DBE29-2EA5-D944-A5D6-7118F91790D6}"/>
              </a:ext>
            </a:extLst>
          </p:cNvPr>
          <p:cNvSpPr>
            <a:spLocks noGrp="1"/>
          </p:cNvSpPr>
          <p:nvPr>
            <p:ph type="body" sz="quarter" idx="11" hasCustomPrompt="1"/>
          </p:nvPr>
        </p:nvSpPr>
        <p:spPr>
          <a:xfrm>
            <a:off x="6206776" y="1908434"/>
            <a:ext cx="3692359"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Little Subhead</a:t>
            </a:r>
          </a:p>
        </p:txBody>
      </p:sp>
      <p:sp>
        <p:nvSpPr>
          <p:cNvPr id="50" name="Text Placeholder 4">
            <a:extLst>
              <a:ext uri="{FF2B5EF4-FFF2-40B4-BE49-F238E27FC236}">
                <a16:creationId xmlns:a16="http://schemas.microsoft.com/office/drawing/2014/main" id="{BC5F65D8-C3E1-D941-BB0C-D1ECBF290308}"/>
              </a:ext>
            </a:extLst>
          </p:cNvPr>
          <p:cNvSpPr>
            <a:spLocks noGrp="1"/>
          </p:cNvSpPr>
          <p:nvPr>
            <p:ph type="body" sz="quarter" idx="14" hasCustomPrompt="1"/>
          </p:nvPr>
        </p:nvSpPr>
        <p:spPr>
          <a:xfrm>
            <a:off x="6206920" y="3486985"/>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51" name="Text Placeholder 9">
            <a:extLst>
              <a:ext uri="{FF2B5EF4-FFF2-40B4-BE49-F238E27FC236}">
                <a16:creationId xmlns:a16="http://schemas.microsoft.com/office/drawing/2014/main" id="{6272A1D2-A2AC-E548-92CE-A60A54666626}"/>
              </a:ext>
            </a:extLst>
          </p:cNvPr>
          <p:cNvSpPr>
            <a:spLocks noGrp="1"/>
          </p:cNvSpPr>
          <p:nvPr>
            <p:ph type="body" sz="quarter" idx="15" hasCustomPrompt="1"/>
          </p:nvPr>
        </p:nvSpPr>
        <p:spPr>
          <a:xfrm>
            <a:off x="6215085" y="3770363"/>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52" name="Text Placeholder 4">
            <a:extLst>
              <a:ext uri="{FF2B5EF4-FFF2-40B4-BE49-F238E27FC236}">
                <a16:creationId xmlns:a16="http://schemas.microsoft.com/office/drawing/2014/main" id="{F7654DF9-44CE-B545-9745-FAD054525744}"/>
              </a:ext>
            </a:extLst>
          </p:cNvPr>
          <p:cNvSpPr>
            <a:spLocks noGrp="1"/>
          </p:cNvSpPr>
          <p:nvPr>
            <p:ph type="body" sz="quarter" idx="16" hasCustomPrompt="1"/>
          </p:nvPr>
        </p:nvSpPr>
        <p:spPr>
          <a:xfrm>
            <a:off x="6206920" y="4597328"/>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Smaller Headline Here</a:t>
            </a:r>
          </a:p>
        </p:txBody>
      </p:sp>
      <p:sp>
        <p:nvSpPr>
          <p:cNvPr id="53" name="Text Placeholder 9">
            <a:extLst>
              <a:ext uri="{FF2B5EF4-FFF2-40B4-BE49-F238E27FC236}">
                <a16:creationId xmlns:a16="http://schemas.microsoft.com/office/drawing/2014/main" id="{2812643F-E384-8746-9F19-5F659EB44FCC}"/>
              </a:ext>
            </a:extLst>
          </p:cNvPr>
          <p:cNvSpPr>
            <a:spLocks noGrp="1"/>
          </p:cNvSpPr>
          <p:nvPr>
            <p:ph type="body" sz="quarter" idx="17" hasCustomPrompt="1"/>
          </p:nvPr>
        </p:nvSpPr>
        <p:spPr>
          <a:xfrm>
            <a:off x="6215085" y="4880706"/>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1" name="Picture 20" descr="A person holding a dog&#10;&#10;Description automatically generated">
            <a:extLst>
              <a:ext uri="{FF2B5EF4-FFF2-40B4-BE49-F238E27FC236}">
                <a16:creationId xmlns:a16="http://schemas.microsoft.com/office/drawing/2014/main" id="{BDD99247-6389-034F-A2D7-B90651C9ED2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5720002" cy="6858000"/>
          </a:xfrm>
          <a:prstGeom prst="rect">
            <a:avLst/>
          </a:prstGeom>
        </p:spPr>
      </p:pic>
      <p:pic>
        <p:nvPicPr>
          <p:cNvPr id="22" name="Picture 21">
            <a:extLst>
              <a:ext uri="{FF2B5EF4-FFF2-40B4-BE49-F238E27FC236}">
                <a16:creationId xmlns:a16="http://schemas.microsoft.com/office/drawing/2014/main" id="{FC716164-E9F0-D144-B436-6BE77579CF1E}"/>
              </a:ext>
            </a:extLst>
          </p:cNvPr>
          <p:cNvPicPr>
            <a:picLocks noChangeAspect="1"/>
          </p:cNvPicPr>
          <p:nvPr userDrawn="1"/>
        </p:nvPicPr>
        <p:blipFill>
          <a:blip r:embed="rId4"/>
          <a:stretch>
            <a:fillRect/>
          </a:stretch>
        </p:blipFill>
        <p:spPr>
          <a:xfrm rot="15711272">
            <a:off x="10133006" y="-915982"/>
            <a:ext cx="2735393" cy="2644967"/>
          </a:xfrm>
          <a:prstGeom prst="rect">
            <a:avLst/>
          </a:prstGeom>
        </p:spPr>
      </p:pic>
      <p:pic>
        <p:nvPicPr>
          <p:cNvPr id="23" name="Picture 22">
            <a:extLst>
              <a:ext uri="{FF2B5EF4-FFF2-40B4-BE49-F238E27FC236}">
                <a16:creationId xmlns:a16="http://schemas.microsoft.com/office/drawing/2014/main" id="{923183B0-64DE-C742-A202-76EE24178D2D}"/>
              </a:ext>
            </a:extLst>
          </p:cNvPr>
          <p:cNvPicPr>
            <a:picLocks noChangeAspect="1"/>
          </p:cNvPicPr>
          <p:nvPr userDrawn="1"/>
        </p:nvPicPr>
        <p:blipFill>
          <a:blip r:embed="rId5"/>
          <a:stretch>
            <a:fillRect/>
          </a:stretch>
        </p:blipFill>
        <p:spPr>
          <a:xfrm rot="8316395">
            <a:off x="10451289" y="-516707"/>
            <a:ext cx="2150200" cy="2101332"/>
          </a:xfrm>
          <a:prstGeom prst="rect">
            <a:avLst/>
          </a:prstGeom>
        </p:spPr>
      </p:pic>
    </p:spTree>
    <p:extLst>
      <p:ext uri="{BB962C8B-B14F-4D97-AF65-F5344CB8AC3E}">
        <p14:creationId xmlns:p14="http://schemas.microsoft.com/office/powerpoint/2010/main" val="84623860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Light_Important_Quote">
    <p:spTree>
      <p:nvGrpSpPr>
        <p:cNvPr id="1" name=""/>
        <p:cNvGrpSpPr/>
        <p:nvPr/>
      </p:nvGrpSpPr>
      <p:grpSpPr>
        <a:xfrm>
          <a:off x="0" y="0"/>
          <a:ext cx="0" cy="0"/>
          <a:chOff x="0" y="0"/>
          <a:chExt cx="0" cy="0"/>
        </a:xfrm>
      </p:grpSpPr>
      <p:sp>
        <p:nvSpPr>
          <p:cNvPr id="59" name="Text Placeholder 3">
            <a:extLst>
              <a:ext uri="{FF2B5EF4-FFF2-40B4-BE49-F238E27FC236}">
                <a16:creationId xmlns:a16="http://schemas.microsoft.com/office/drawing/2014/main" id="{F7B7F403-19D4-2041-9494-098A9FD55084}"/>
              </a:ext>
            </a:extLst>
          </p:cNvPr>
          <p:cNvSpPr>
            <a:spLocks noGrp="1"/>
          </p:cNvSpPr>
          <p:nvPr>
            <p:ph type="body" sz="quarter" idx="12" hasCustomPrompt="1"/>
          </p:nvPr>
        </p:nvSpPr>
        <p:spPr>
          <a:xfrm>
            <a:off x="1615168" y="4326670"/>
            <a:ext cx="8961664" cy="1233560"/>
          </a:xfrm>
          <a:prstGeom prst="rect">
            <a:avLst/>
          </a:prstGeom>
        </p:spPr>
        <p:txBody>
          <a:bodyPr/>
          <a:lstStyle>
            <a:lvl1pPr marL="0" indent="0" algn="ctr">
              <a:buNone/>
              <a:defRPr sz="7200" b="1" i="0" spc="0" baseline="0">
                <a:solidFill>
                  <a:schemeClr val="accent3"/>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IMPORTANT QUOTE</a:t>
            </a:r>
          </a:p>
        </p:txBody>
      </p:sp>
      <p:sp>
        <p:nvSpPr>
          <p:cNvPr id="58" name="Text Placeholder 3">
            <a:extLst>
              <a:ext uri="{FF2B5EF4-FFF2-40B4-BE49-F238E27FC236}">
                <a16:creationId xmlns:a16="http://schemas.microsoft.com/office/drawing/2014/main" id="{D64D225E-DFDF-6142-8556-B9BF7AE3C29E}"/>
              </a:ext>
            </a:extLst>
          </p:cNvPr>
          <p:cNvSpPr>
            <a:spLocks noGrp="1"/>
          </p:cNvSpPr>
          <p:nvPr>
            <p:ph type="body" sz="quarter" idx="11" hasCustomPrompt="1"/>
          </p:nvPr>
        </p:nvSpPr>
        <p:spPr>
          <a:xfrm>
            <a:off x="1615168" y="5331169"/>
            <a:ext cx="8961664" cy="479214"/>
          </a:xfrm>
          <a:prstGeom prst="rect">
            <a:avLst/>
          </a:prstGeom>
        </p:spPr>
        <p:txBody>
          <a:bodyPr/>
          <a:lstStyle>
            <a:lvl1pPr marL="0" indent="0" algn="ctr">
              <a:buNone/>
              <a:defRPr>
                <a:solidFill>
                  <a:srgbClr val="2D85FF"/>
                </a:solidFill>
                <a:latin typeface="+mj-lt"/>
              </a:defRPr>
            </a:lvl1pPr>
          </a:lstStyle>
          <a:p>
            <a:pPr lvl="0"/>
            <a:r>
              <a:rPr lang="en-US"/>
              <a:t>or call out information.</a:t>
            </a:r>
          </a:p>
        </p:txBody>
      </p:sp>
      <p:sp>
        <p:nvSpPr>
          <p:cNvPr id="4" name="Text Placeholder 3">
            <a:extLst>
              <a:ext uri="{FF2B5EF4-FFF2-40B4-BE49-F238E27FC236}">
                <a16:creationId xmlns:a16="http://schemas.microsoft.com/office/drawing/2014/main" id="{20B7B8A9-98ED-A347-AEC8-B639C3EB1DBF}"/>
              </a:ext>
            </a:extLst>
          </p:cNvPr>
          <p:cNvSpPr>
            <a:spLocks noGrp="1"/>
          </p:cNvSpPr>
          <p:nvPr>
            <p:ph type="body" sz="quarter" idx="10" hasCustomPrompt="1"/>
          </p:nvPr>
        </p:nvSpPr>
        <p:spPr>
          <a:xfrm>
            <a:off x="1615168" y="3870536"/>
            <a:ext cx="8961664" cy="479214"/>
          </a:xfrm>
          <a:prstGeom prst="rect">
            <a:avLst/>
          </a:prstGeom>
        </p:spPr>
        <p:txBody>
          <a:bodyPr/>
          <a:lstStyle>
            <a:lvl1pPr marL="0" indent="0" algn="ctr">
              <a:buNone/>
              <a:defRPr>
                <a:solidFill>
                  <a:srgbClr val="2D85FF"/>
                </a:solidFill>
                <a:latin typeface="+mj-lt"/>
              </a:defRPr>
            </a:lvl1pPr>
          </a:lstStyle>
          <a:p>
            <a:pPr lvl="0"/>
            <a:r>
              <a:rPr lang="en-US"/>
              <a:t>Here’s space for a big quote</a:t>
            </a:r>
          </a:p>
        </p:txBody>
      </p:sp>
      <p:pic>
        <p:nvPicPr>
          <p:cNvPr id="85" name="Picture 84">
            <a:extLst>
              <a:ext uri="{FF2B5EF4-FFF2-40B4-BE49-F238E27FC236}">
                <a16:creationId xmlns:a16="http://schemas.microsoft.com/office/drawing/2014/main" id="{6350CB19-2427-E944-9955-9AE85FC55116}"/>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86" name="Picture 85">
            <a:extLst>
              <a:ext uri="{FF2B5EF4-FFF2-40B4-BE49-F238E27FC236}">
                <a16:creationId xmlns:a16="http://schemas.microsoft.com/office/drawing/2014/main" id="{1704645B-190B-FF4F-83B8-D6AD7A38C629}"/>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53" name="Picture 52" descr="A picture containing person, indoor, person, sitting&#10;&#10;Description automatically generated">
            <a:extLst>
              <a:ext uri="{FF2B5EF4-FFF2-40B4-BE49-F238E27FC236}">
                <a16:creationId xmlns:a16="http://schemas.microsoft.com/office/drawing/2014/main" id="{6DAB2DAE-F1FF-6647-82C2-FF6FBBB503C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612684" y="1481146"/>
            <a:ext cx="2994389" cy="1997066"/>
          </a:xfrm>
          <a:prstGeom prst="rect">
            <a:avLst/>
          </a:prstGeom>
        </p:spPr>
      </p:pic>
    </p:spTree>
    <p:extLst>
      <p:ext uri="{BB962C8B-B14F-4D97-AF65-F5344CB8AC3E}">
        <p14:creationId xmlns:p14="http://schemas.microsoft.com/office/powerpoint/2010/main" val="18523344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Light_Web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0" name="Text Placeholder 46">
            <a:extLst>
              <a:ext uri="{FF2B5EF4-FFF2-40B4-BE49-F238E27FC236}">
                <a16:creationId xmlns:a16="http://schemas.microsoft.com/office/drawing/2014/main" id="{78193DA8-A37F-E741-ACCA-7BAFD78943CB}"/>
              </a:ext>
            </a:extLst>
          </p:cNvPr>
          <p:cNvSpPr>
            <a:spLocks noGrp="1"/>
          </p:cNvSpPr>
          <p:nvPr>
            <p:ph type="body" sz="quarter" idx="15" hasCustomPrompt="1"/>
          </p:nvPr>
        </p:nvSpPr>
        <p:spPr>
          <a:xfrm>
            <a:off x="1061426"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a:t>Chewy Homepage</a:t>
            </a:r>
          </a:p>
        </p:txBody>
      </p:sp>
      <p:sp>
        <p:nvSpPr>
          <p:cNvPr id="33" name="Text Placeholder 46">
            <a:extLst>
              <a:ext uri="{FF2B5EF4-FFF2-40B4-BE49-F238E27FC236}">
                <a16:creationId xmlns:a16="http://schemas.microsoft.com/office/drawing/2014/main" id="{67C9FC6C-6C5B-F74C-979E-A814518D7348}"/>
              </a:ext>
            </a:extLst>
          </p:cNvPr>
          <p:cNvSpPr>
            <a:spLocks noGrp="1"/>
          </p:cNvSpPr>
          <p:nvPr>
            <p:ph type="body" sz="quarter" idx="16" hasCustomPrompt="1"/>
          </p:nvPr>
        </p:nvSpPr>
        <p:spPr>
          <a:xfrm>
            <a:off x="3824504"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a:t>Chewy Homepage</a:t>
            </a:r>
          </a:p>
        </p:txBody>
      </p:sp>
      <p:sp>
        <p:nvSpPr>
          <p:cNvPr id="34" name="Text Placeholder 46">
            <a:extLst>
              <a:ext uri="{FF2B5EF4-FFF2-40B4-BE49-F238E27FC236}">
                <a16:creationId xmlns:a16="http://schemas.microsoft.com/office/drawing/2014/main" id="{95C98742-5EFA-0A45-9E08-6F85E64E757C}"/>
              </a:ext>
            </a:extLst>
          </p:cNvPr>
          <p:cNvSpPr>
            <a:spLocks noGrp="1"/>
          </p:cNvSpPr>
          <p:nvPr>
            <p:ph type="body" sz="quarter" idx="17" hasCustomPrompt="1"/>
          </p:nvPr>
        </p:nvSpPr>
        <p:spPr>
          <a:xfrm>
            <a:off x="6567704"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a:t>Chewy Homepage</a:t>
            </a:r>
          </a:p>
        </p:txBody>
      </p:sp>
      <p:sp>
        <p:nvSpPr>
          <p:cNvPr id="35" name="Text Placeholder 46">
            <a:extLst>
              <a:ext uri="{FF2B5EF4-FFF2-40B4-BE49-F238E27FC236}">
                <a16:creationId xmlns:a16="http://schemas.microsoft.com/office/drawing/2014/main" id="{9F5690A1-E250-D74B-A60E-A00A6EBE1B03}"/>
              </a:ext>
            </a:extLst>
          </p:cNvPr>
          <p:cNvSpPr>
            <a:spLocks noGrp="1"/>
          </p:cNvSpPr>
          <p:nvPr>
            <p:ph type="body" sz="quarter" idx="18" hasCustomPrompt="1"/>
          </p:nvPr>
        </p:nvSpPr>
        <p:spPr>
          <a:xfrm>
            <a:off x="9330782"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a:t>Chewy Homepage</a:t>
            </a:r>
          </a:p>
        </p:txBody>
      </p:sp>
      <p:sp>
        <p:nvSpPr>
          <p:cNvPr id="36" name="Text Placeholder 46">
            <a:extLst>
              <a:ext uri="{FF2B5EF4-FFF2-40B4-BE49-F238E27FC236}">
                <a16:creationId xmlns:a16="http://schemas.microsoft.com/office/drawing/2014/main" id="{B91D67F9-705D-7640-9527-AE9A2DE5457D}"/>
              </a:ext>
            </a:extLst>
          </p:cNvPr>
          <p:cNvSpPr>
            <a:spLocks noGrp="1"/>
          </p:cNvSpPr>
          <p:nvPr>
            <p:ph type="body" sz="quarter" idx="19" hasCustomPrompt="1"/>
          </p:nvPr>
        </p:nvSpPr>
        <p:spPr>
          <a:xfrm>
            <a:off x="9330782" y="3258058"/>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a:t>Chewy Homepage</a:t>
            </a:r>
          </a:p>
        </p:txBody>
      </p:sp>
    </p:spTree>
    <p:extLst>
      <p:ext uri="{BB962C8B-B14F-4D97-AF65-F5344CB8AC3E}">
        <p14:creationId xmlns:p14="http://schemas.microsoft.com/office/powerpoint/2010/main" val="107297055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Light_Blank_Blue_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91708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32A5-FA82-D14F-B15B-CF6CCDEF0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1D964-E460-4446-B648-C0D2405C34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0FD33-B429-F14E-9CC6-894F31A7ED8A}"/>
              </a:ext>
            </a:extLst>
          </p:cNvPr>
          <p:cNvSpPr>
            <a:spLocks noGrp="1"/>
          </p:cNvSpPr>
          <p:nvPr>
            <p:ph type="dt" sz="half" idx="10"/>
          </p:nvPr>
        </p:nvSpPr>
        <p:spPr/>
        <p:txBody>
          <a:bodyPr/>
          <a:lstStyle/>
          <a:p>
            <a:fld id="{0D158C04-3DA0-E847-BEB3-43316BAED9C3}" type="datetimeFigureOut">
              <a:rPr lang="en-US" smtClean="0"/>
              <a:t>10/5/22</a:t>
            </a:fld>
            <a:endParaRPr lang="en-US"/>
          </a:p>
        </p:txBody>
      </p:sp>
      <p:sp>
        <p:nvSpPr>
          <p:cNvPr id="5" name="Footer Placeholder 4">
            <a:extLst>
              <a:ext uri="{FF2B5EF4-FFF2-40B4-BE49-F238E27FC236}">
                <a16:creationId xmlns:a16="http://schemas.microsoft.com/office/drawing/2014/main" id="{BE623AF8-5DAC-E34C-A44B-1D7FCD28A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7F09F-934A-4745-AECD-BA01AA5B4626}"/>
              </a:ext>
            </a:extLst>
          </p:cNvPr>
          <p:cNvSpPr>
            <a:spLocks noGrp="1"/>
          </p:cNvSpPr>
          <p:nvPr>
            <p:ph type="sldNum" sz="quarter" idx="12"/>
          </p:nvPr>
        </p:nvSpPr>
        <p:spPr/>
        <p:txBody>
          <a:bodyPr/>
          <a:lstStyle/>
          <a:p>
            <a:fld id="{A5805092-1614-1747-88AD-24844AF9976C}" type="slidenum">
              <a:rPr lang="en-US" smtClean="0"/>
              <a:t>‹#›</a:t>
            </a:fld>
            <a:endParaRPr lang="en-US"/>
          </a:p>
        </p:txBody>
      </p:sp>
    </p:spTree>
    <p:extLst>
      <p:ext uri="{BB962C8B-B14F-4D97-AF65-F5344CB8AC3E}">
        <p14:creationId xmlns:p14="http://schemas.microsoft.com/office/powerpoint/2010/main" val="2342765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Research Slid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331F37-E6EB-41B0-AA61-5365AF5446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206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D88FE5F9-382B-E845-B159-DC63EF6FBFBB}"/>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25C19E1-F8C0-E147-8DE9-74EED40739D5}"/>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23143930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Group Activity">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21E88F-2053-4014-89E7-B0A2C5FDEC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92" y="-18144"/>
            <a:ext cx="4059936" cy="686845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a:t>
            </a:r>
            <a:r>
              <a:rPr lang="en-US" sz="700" err="1">
                <a:solidFill>
                  <a:schemeClr val="bg1"/>
                </a:solidFill>
              </a:rPr>
              <a:t>Prosci</a:t>
            </a:r>
            <a:r>
              <a:rPr lang="en-US" sz="700">
                <a:solidFill>
                  <a:schemeClr val="bg1"/>
                </a:solidFill>
              </a:rPr>
              <a:t>. All Rights Reserved.</a:t>
            </a:r>
          </a:p>
        </p:txBody>
      </p:sp>
      <p:sp>
        <p:nvSpPr>
          <p:cNvPr id="7" name="Title 1">
            <a:extLst>
              <a:ext uri="{FF2B5EF4-FFF2-40B4-BE49-F238E27FC236}">
                <a16:creationId xmlns:a16="http://schemas.microsoft.com/office/drawing/2014/main" id="{0627A3BB-E5A4-134B-8E5F-C8D1F8BA7C70}"/>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2" name="Date Placeholder 1">
            <a:extLst>
              <a:ext uri="{FF2B5EF4-FFF2-40B4-BE49-F238E27FC236}">
                <a16:creationId xmlns:a16="http://schemas.microsoft.com/office/drawing/2014/main" id="{C7D3615B-B587-3D06-DA13-10F6662BB145}"/>
              </a:ext>
            </a:extLst>
          </p:cNvPr>
          <p:cNvSpPr>
            <a:spLocks noGrp="1"/>
          </p:cNvSpPr>
          <p:nvPr>
            <p:ph type="dt" sz="half" idx="10"/>
          </p:nvPr>
        </p:nvSpPr>
        <p:spPr/>
        <p:txBody>
          <a:bodyPr/>
          <a:lstStyle/>
          <a:p>
            <a:fld id="{9D0836D5-A679-4103-8377-ECB7430DB0FD}" type="datetime1">
              <a:rPr lang="en-US" smtClean="0"/>
              <a:t>10/5/22</a:t>
            </a:fld>
            <a:endParaRPr lang="en-US"/>
          </a:p>
        </p:txBody>
      </p:sp>
      <p:sp>
        <p:nvSpPr>
          <p:cNvPr id="3" name="Footer Placeholder 2">
            <a:extLst>
              <a:ext uri="{FF2B5EF4-FFF2-40B4-BE49-F238E27FC236}">
                <a16:creationId xmlns:a16="http://schemas.microsoft.com/office/drawing/2014/main" id="{4441FA6C-B96C-34F0-9F05-1F7CA07A80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ED07D90-7F08-E666-680B-0802AA111AA6}"/>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1953880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up Activ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4038599"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12" name="Title 1">
            <a:extLst>
              <a:ext uri="{FF2B5EF4-FFF2-40B4-BE49-F238E27FC236}">
                <a16:creationId xmlns:a16="http://schemas.microsoft.com/office/drawing/2014/main" id="{B06A6DAB-0A8C-D648-A9C2-FA81A5AD37C9}"/>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10" name="Slide Number Placeholder 3">
            <a:extLst>
              <a:ext uri="{FF2B5EF4-FFF2-40B4-BE49-F238E27FC236}">
                <a16:creationId xmlns:a16="http://schemas.microsoft.com/office/drawing/2014/main" id="{AACD6C8C-AAF3-728D-4588-C37A1E6D164A}"/>
              </a:ext>
            </a:extLst>
          </p:cNvPr>
          <p:cNvSpPr>
            <a:spLocks noGrp="1"/>
          </p:cNvSpPr>
          <p:nvPr>
            <p:ph type="sldNum" sz="quarter" idx="12"/>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28526160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Picture with Caption">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72126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9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842" tIns="60921" rIns="121842" bIns="60921" rtlCol="0" anchor="t">
            <a:normAutofit/>
          </a:bodyPr>
          <a:lstStyle>
            <a:lvl1pPr algn="l">
              <a:defRPr sz="2799" b="0" i="1">
                <a:solidFill>
                  <a:srgbClr val="414141"/>
                </a:solidFill>
              </a:defRPr>
            </a:lvl1pPr>
          </a:lstStyle>
          <a:p>
            <a:r>
              <a:rPr lang="en-US"/>
              <a:t>Click to edit Master title style</a:t>
            </a:r>
          </a:p>
        </p:txBody>
      </p:sp>
      <p:sp>
        <p:nvSpPr>
          <p:cNvPr id="19" name="Content Placeholder 18"/>
          <p:cNvSpPr>
            <a:spLocks noGrp="1"/>
          </p:cNvSpPr>
          <p:nvPr>
            <p:ph sz="quarter" idx="10"/>
          </p:nvPr>
        </p:nvSpPr>
        <p:spPr>
          <a:xfrm>
            <a:off x="495430" y="1483365"/>
            <a:ext cx="11050291" cy="399957"/>
          </a:xfrm>
          <a:prstGeom prst="rect">
            <a:avLst/>
          </a:prstGeom>
        </p:spPr>
        <p:txBody>
          <a:bodyPr vert="horz" lIns="91417" tIns="45708" rIns="91417" bIns="45708"/>
          <a:lstStyle>
            <a:lvl1pPr marL="0" indent="0">
              <a:buFontTx/>
              <a:buNone/>
              <a:defRPr sz="1999">
                <a:solidFill>
                  <a:srgbClr val="7F7F7F"/>
                </a:solidFill>
              </a:defRPr>
            </a:lvl1pPr>
            <a:lvl2pPr>
              <a:defRPr sz="2399"/>
            </a:lvl2pPr>
            <a:lvl3pPr>
              <a:defRPr sz="1799"/>
            </a:lvl3pPr>
            <a:lvl4pPr>
              <a:defRPr sz="1799"/>
            </a:lvl4pPr>
            <a:lvl5pPr>
              <a:defRPr sz="1799"/>
            </a:lvl5pPr>
          </a:lstStyle>
          <a:p>
            <a:pPr lvl="0"/>
            <a:r>
              <a:rPr lang="en-US"/>
              <a:t>Edit Master text styles</a:t>
            </a:r>
          </a:p>
        </p:txBody>
      </p:sp>
      <p:cxnSp>
        <p:nvCxnSpPr>
          <p:cNvPr id="8" name="Straight Connector 7"/>
          <p:cNvCxnSpPr/>
          <p:nvPr userDrawn="1"/>
        </p:nvCxnSpPr>
        <p:spPr>
          <a:xfrm>
            <a:off x="643636" y="1066800"/>
            <a:ext cx="10902085" cy="0"/>
          </a:xfrm>
          <a:prstGeom prst="line">
            <a:avLst/>
          </a:prstGeom>
          <a:ln w="12700" cmpd="sng">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3"/>
          <p:cNvSpPr txBox="1">
            <a:spLocks/>
          </p:cNvSpPr>
          <p:nvPr userDrawn="1"/>
        </p:nvSpPr>
        <p:spPr bwMode="auto">
          <a:xfrm>
            <a:off x="11766711" y="6518632"/>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000">
              <a:solidFill>
                <a:srgbClr val="5C5C5C"/>
              </a:solidFill>
            </a:endParaRPr>
          </a:p>
        </p:txBody>
      </p:sp>
      <p:sp>
        <p:nvSpPr>
          <p:cNvPr id="11" name="Parallelogram 10"/>
          <p:cNvSpPr/>
          <p:nvPr userDrawn="1"/>
        </p:nvSpPr>
        <p:spPr>
          <a:xfrm>
            <a:off x="311992" y="6320185"/>
            <a:ext cx="11880011" cy="51156"/>
          </a:xfrm>
          <a:custGeom>
            <a:avLst/>
            <a:gdLst/>
            <a:ahLst/>
            <a:cxnLst/>
            <a:rect l="l" t="t" r="r" b="b"/>
            <a:pathLst>
              <a:path w="11876917" h="51156">
                <a:moveTo>
                  <a:pt x="25031" y="0"/>
                </a:moveTo>
                <a:lnTo>
                  <a:pt x="34166" y="0"/>
                </a:lnTo>
                <a:lnTo>
                  <a:pt x="61622" y="0"/>
                </a:lnTo>
                <a:lnTo>
                  <a:pt x="11876917" y="0"/>
                </a:lnTo>
                <a:lnTo>
                  <a:pt x="11876917" y="51156"/>
                </a:lnTo>
                <a:lnTo>
                  <a:pt x="36591" y="51156"/>
                </a:lnTo>
                <a:lnTo>
                  <a:pt x="34166" y="51156"/>
                </a:lnTo>
                <a:lnTo>
                  <a:pt x="0" y="51156"/>
                </a:lnTo>
                <a:close/>
              </a:path>
            </a:pathLst>
          </a:cu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a:p>
        </p:txBody>
      </p:sp>
    </p:spTree>
    <p:extLst>
      <p:ext uri="{BB962C8B-B14F-4D97-AF65-F5344CB8AC3E}">
        <p14:creationId xmlns:p14="http://schemas.microsoft.com/office/powerpoint/2010/main" val="19851582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en and Paper Activit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2263D0-ACF8-4EFF-91CC-A14E5EB4C7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
            <a:ext cx="4058434" cy="6858001"/>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7" name="Title 1">
            <a:extLst>
              <a:ext uri="{FF2B5EF4-FFF2-40B4-BE49-F238E27FC236}">
                <a16:creationId xmlns:a16="http://schemas.microsoft.com/office/drawing/2014/main" id="{56B4D892-27B3-4544-857A-746826649A81}"/>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2" name="Date Placeholder 1">
            <a:extLst>
              <a:ext uri="{FF2B5EF4-FFF2-40B4-BE49-F238E27FC236}">
                <a16:creationId xmlns:a16="http://schemas.microsoft.com/office/drawing/2014/main" id="{3EC8AA3D-C3C8-2D1F-E32E-FD6E5C82B2C6}"/>
              </a:ext>
            </a:extLst>
          </p:cNvPr>
          <p:cNvSpPr>
            <a:spLocks noGrp="1"/>
          </p:cNvSpPr>
          <p:nvPr>
            <p:ph type="dt" sz="half" idx="10"/>
          </p:nvPr>
        </p:nvSpPr>
        <p:spPr/>
        <p:txBody>
          <a:bodyPr/>
          <a:lstStyle/>
          <a:p>
            <a:fld id="{9D0836D5-A679-4103-8377-ECB7430DB0FD}" type="datetime1">
              <a:rPr lang="en-US" smtClean="0"/>
              <a:t>10/5/22</a:t>
            </a:fld>
            <a:endParaRPr lang="en-US"/>
          </a:p>
        </p:txBody>
      </p:sp>
      <p:sp>
        <p:nvSpPr>
          <p:cNvPr id="3" name="Footer Placeholder 2">
            <a:extLst>
              <a:ext uri="{FF2B5EF4-FFF2-40B4-BE49-F238E27FC236}">
                <a16:creationId xmlns:a16="http://schemas.microsoft.com/office/drawing/2014/main" id="{1227453D-A54E-3026-0175-3B066D3E9D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868789F-E420-6F34-D87D-5998CF443A9D}"/>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282549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 Source Notes - Logo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sz="3600" cap="none" baseline="0"/>
            </a:lvl1pPr>
          </a:lstStyle>
          <a:p>
            <a:r>
              <a:rPr lang="en-US"/>
              <a:t>Click to Edit Slide Title</a:t>
            </a:r>
          </a:p>
        </p:txBody>
      </p:sp>
      <p:sp>
        <p:nvSpPr>
          <p:cNvPr id="3" name="Content Placeholder 2"/>
          <p:cNvSpPr>
            <a:spLocks noGrp="1"/>
          </p:cNvSpPr>
          <p:nvPr>
            <p:ph idx="1"/>
          </p:nvPr>
        </p:nvSpPr>
        <p:spPr>
          <a:xfrm>
            <a:off x="304800" y="1104901"/>
            <a:ext cx="11582400" cy="4632324"/>
          </a:xfrm>
        </p:spPr>
        <p:txBody>
          <a:bodyPr/>
          <a:lstStyle>
            <a:lvl1pPr>
              <a:spcBef>
                <a:spcPts val="1200"/>
              </a:spcBef>
              <a:defRPr sz="2200"/>
            </a:lvl1pPr>
            <a:lvl2pPr>
              <a:spcBef>
                <a:spcPts val="1200"/>
              </a:spcBef>
              <a:defRPr sz="2000"/>
            </a:lvl2pPr>
            <a:lvl3pPr>
              <a:spcBef>
                <a:spcPts val="1200"/>
              </a:spcBef>
              <a:defRPr/>
            </a:lvl3pPr>
            <a:lvl4pPr>
              <a:spcBef>
                <a:spcPts val="1200"/>
              </a:spcBef>
              <a:defRPr sz="1600"/>
            </a:lvl4pPr>
            <a:lvl5pPr>
              <a:spcBef>
                <a:spcPts val="120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p:cNvSpPr>
            <a:spLocks noGrp="1"/>
          </p:cNvSpPr>
          <p:nvPr>
            <p:ph type="body" sz="quarter" idx="10" hasCustomPrompt="1"/>
          </p:nvPr>
        </p:nvSpPr>
        <p:spPr>
          <a:xfrm>
            <a:off x="304800" y="5835875"/>
            <a:ext cx="11582400" cy="447675"/>
          </a:xfrm>
        </p:spPr>
        <p:txBody>
          <a:bodyPr tIns="0" bIns="0" anchor="b">
            <a:noAutofit/>
          </a:bodyPr>
          <a:lstStyle>
            <a:lvl1pPr marL="0" indent="0">
              <a:spcBef>
                <a:spcPts val="0"/>
              </a:spcBef>
              <a:buNone/>
              <a:defRPr sz="800" baseline="0">
                <a:solidFill>
                  <a:schemeClr val="accent4"/>
                </a:solidFill>
              </a:defRPr>
            </a:lvl1pPr>
            <a:lvl2pPr marL="274320" indent="0">
              <a:spcBef>
                <a:spcPts val="0"/>
              </a:spcBef>
              <a:buNone/>
              <a:defRPr sz="800"/>
            </a:lvl2pPr>
            <a:lvl3pPr marL="548640" indent="0">
              <a:spcBef>
                <a:spcPts val="0"/>
              </a:spcBef>
              <a:buNone/>
              <a:defRPr sz="800"/>
            </a:lvl3pPr>
            <a:lvl4pPr marL="822960" indent="0">
              <a:spcBef>
                <a:spcPts val="0"/>
              </a:spcBef>
              <a:buNone/>
              <a:defRPr sz="800"/>
            </a:lvl4pPr>
            <a:lvl5pPr marL="1097280" indent="0">
              <a:spcBef>
                <a:spcPts val="0"/>
              </a:spcBef>
              <a:buNone/>
              <a:defRPr sz="800"/>
            </a:lvl5pPr>
          </a:lstStyle>
          <a:p>
            <a:pPr lvl="0"/>
            <a:r>
              <a:rPr lang="en-US"/>
              <a:t>Source Notes</a:t>
            </a:r>
          </a:p>
        </p:txBody>
      </p:sp>
    </p:spTree>
    <p:extLst>
      <p:ext uri="{BB962C8B-B14F-4D97-AF65-F5344CB8AC3E}">
        <p14:creationId xmlns:p14="http://schemas.microsoft.com/office/powerpoint/2010/main" val="918851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Activ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AB6C0D-12CA-4480-8D65-17EBDD1262E0}"/>
              </a:ext>
            </a:extLst>
          </p:cNvPr>
          <p:cNvSpPr/>
          <p:nvPr userDrawn="1"/>
        </p:nvSpPr>
        <p:spPr>
          <a:xfrm>
            <a:off x="0" y="0"/>
            <a:ext cx="4058434" cy="6858000"/>
          </a:xfrm>
          <a:prstGeom prst="rect">
            <a:avLst/>
          </a:prstGeom>
          <a:solidFill>
            <a:srgbClr val="1147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Tree>
    <p:extLst>
      <p:ext uri="{BB962C8B-B14F-4D97-AF65-F5344CB8AC3E}">
        <p14:creationId xmlns:p14="http://schemas.microsoft.com/office/powerpoint/2010/main" val="1218109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Prosci Group Activity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rgbClr val="1147C2">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BBAEECD2-5D73-C647-86F2-527CD17BC626}"/>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916B7E72-DF71-5848-BE5E-58575C1FB63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F9AAFE7-47AE-9443-BDC0-2F70ADAB30B1}"/>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477367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955548"/>
            <a:ext cx="4762500" cy="5735320"/>
          </a:xfrm>
          <a:custGeom>
            <a:avLst/>
            <a:gdLst/>
            <a:ahLst/>
            <a:cxnLst/>
            <a:rect l="l" t="t" r="r" b="b"/>
            <a:pathLst>
              <a:path w="4762500" h="5735320">
                <a:moveTo>
                  <a:pt x="4762500" y="4110248"/>
                </a:moveTo>
                <a:lnTo>
                  <a:pt x="4762500" y="3310139"/>
                </a:lnTo>
                <a:lnTo>
                  <a:pt x="4737100" y="3228447"/>
                </a:lnTo>
                <a:lnTo>
                  <a:pt x="4711700" y="3150960"/>
                </a:lnTo>
                <a:lnTo>
                  <a:pt x="4699000" y="3113936"/>
                </a:lnTo>
                <a:lnTo>
                  <a:pt x="4673600" y="3043609"/>
                </a:lnTo>
                <a:lnTo>
                  <a:pt x="4635500" y="2953407"/>
                </a:lnTo>
                <a:lnTo>
                  <a:pt x="4610100" y="2898005"/>
                </a:lnTo>
                <a:lnTo>
                  <a:pt x="4584700" y="2844191"/>
                </a:lnTo>
                <a:lnTo>
                  <a:pt x="4546600" y="2791943"/>
                </a:lnTo>
                <a:lnTo>
                  <a:pt x="4521200" y="2741240"/>
                </a:lnTo>
                <a:lnTo>
                  <a:pt x="4495800" y="2692061"/>
                </a:lnTo>
                <a:lnTo>
                  <a:pt x="4457700" y="2644383"/>
                </a:lnTo>
                <a:lnTo>
                  <a:pt x="4432300" y="2598186"/>
                </a:lnTo>
                <a:lnTo>
                  <a:pt x="4406900" y="2553448"/>
                </a:lnTo>
                <a:lnTo>
                  <a:pt x="4368800" y="2510147"/>
                </a:lnTo>
                <a:lnTo>
                  <a:pt x="4343400" y="2468262"/>
                </a:lnTo>
                <a:lnTo>
                  <a:pt x="4305300" y="2427772"/>
                </a:lnTo>
                <a:lnTo>
                  <a:pt x="4279900" y="2388654"/>
                </a:lnTo>
                <a:lnTo>
                  <a:pt x="4241800" y="2350888"/>
                </a:lnTo>
                <a:lnTo>
                  <a:pt x="4203700" y="2314451"/>
                </a:lnTo>
                <a:lnTo>
                  <a:pt x="4178300" y="2279323"/>
                </a:lnTo>
                <a:lnTo>
                  <a:pt x="4140200" y="2245481"/>
                </a:lnTo>
                <a:lnTo>
                  <a:pt x="4102100" y="2212905"/>
                </a:lnTo>
                <a:lnTo>
                  <a:pt x="4064000" y="2181573"/>
                </a:lnTo>
                <a:lnTo>
                  <a:pt x="4038600" y="2151462"/>
                </a:lnTo>
                <a:lnTo>
                  <a:pt x="4000500" y="2122553"/>
                </a:lnTo>
                <a:lnTo>
                  <a:pt x="3962400" y="2094822"/>
                </a:lnTo>
                <a:lnTo>
                  <a:pt x="3924300" y="2068249"/>
                </a:lnTo>
                <a:lnTo>
                  <a:pt x="3886200" y="2042813"/>
                </a:lnTo>
                <a:lnTo>
                  <a:pt x="3848100" y="2018491"/>
                </a:lnTo>
                <a:lnTo>
                  <a:pt x="3810000" y="1995262"/>
                </a:lnTo>
                <a:lnTo>
                  <a:pt x="3771900" y="1973105"/>
                </a:lnTo>
                <a:lnTo>
                  <a:pt x="3733800" y="1951998"/>
                </a:lnTo>
                <a:lnTo>
                  <a:pt x="3695700" y="1931919"/>
                </a:lnTo>
                <a:lnTo>
                  <a:pt x="3644900" y="1912848"/>
                </a:lnTo>
                <a:lnTo>
                  <a:pt x="3606800" y="1894762"/>
                </a:lnTo>
                <a:lnTo>
                  <a:pt x="3568700" y="1877640"/>
                </a:lnTo>
                <a:lnTo>
                  <a:pt x="3530600" y="1861461"/>
                </a:lnTo>
                <a:lnTo>
                  <a:pt x="3479800" y="1846202"/>
                </a:lnTo>
                <a:lnTo>
                  <a:pt x="3441700" y="1831844"/>
                </a:lnTo>
                <a:lnTo>
                  <a:pt x="3403600" y="1818363"/>
                </a:lnTo>
                <a:lnTo>
                  <a:pt x="3352800" y="1804844"/>
                </a:lnTo>
                <a:lnTo>
                  <a:pt x="3302000" y="1793460"/>
                </a:lnTo>
                <a:lnTo>
                  <a:pt x="3251200" y="1783935"/>
                </a:lnTo>
                <a:lnTo>
                  <a:pt x="3200400" y="1775995"/>
                </a:lnTo>
                <a:lnTo>
                  <a:pt x="3149600" y="1769364"/>
                </a:lnTo>
                <a:lnTo>
                  <a:pt x="3098800" y="1763768"/>
                </a:lnTo>
                <a:lnTo>
                  <a:pt x="3048000" y="1758931"/>
                </a:lnTo>
                <a:lnTo>
                  <a:pt x="2997200" y="1754580"/>
                </a:lnTo>
                <a:lnTo>
                  <a:pt x="2946400" y="1750438"/>
                </a:lnTo>
                <a:lnTo>
                  <a:pt x="2908300" y="1746231"/>
                </a:lnTo>
                <a:lnTo>
                  <a:pt x="2857500" y="1741685"/>
                </a:lnTo>
                <a:lnTo>
                  <a:pt x="2806700" y="1736523"/>
                </a:lnTo>
                <a:lnTo>
                  <a:pt x="2768600" y="1730473"/>
                </a:lnTo>
                <a:lnTo>
                  <a:pt x="2717800" y="1723257"/>
                </a:lnTo>
                <a:lnTo>
                  <a:pt x="2679700" y="1714602"/>
                </a:lnTo>
                <a:lnTo>
                  <a:pt x="2641600" y="1704233"/>
                </a:lnTo>
                <a:lnTo>
                  <a:pt x="2603500" y="1691874"/>
                </a:lnTo>
                <a:lnTo>
                  <a:pt x="2565400" y="1677251"/>
                </a:lnTo>
                <a:lnTo>
                  <a:pt x="2527300" y="1660090"/>
                </a:lnTo>
                <a:lnTo>
                  <a:pt x="2501900" y="1640114"/>
                </a:lnTo>
                <a:lnTo>
                  <a:pt x="2463800" y="1617049"/>
                </a:lnTo>
                <a:lnTo>
                  <a:pt x="2438400" y="1590621"/>
                </a:lnTo>
                <a:lnTo>
                  <a:pt x="2400300" y="1560553"/>
                </a:lnTo>
                <a:lnTo>
                  <a:pt x="2374900" y="1526573"/>
                </a:lnTo>
                <a:lnTo>
                  <a:pt x="2324100" y="1445884"/>
                </a:lnTo>
                <a:lnTo>
                  <a:pt x="2260600" y="1237588"/>
                </a:lnTo>
                <a:lnTo>
                  <a:pt x="2260600" y="1194984"/>
                </a:lnTo>
                <a:lnTo>
                  <a:pt x="2247900" y="1152118"/>
                </a:lnTo>
                <a:lnTo>
                  <a:pt x="2247900" y="1109015"/>
                </a:lnTo>
                <a:lnTo>
                  <a:pt x="2235200" y="1065695"/>
                </a:lnTo>
                <a:lnTo>
                  <a:pt x="2235200" y="978499"/>
                </a:lnTo>
                <a:lnTo>
                  <a:pt x="2222500" y="934669"/>
                </a:lnTo>
                <a:lnTo>
                  <a:pt x="2222500" y="890715"/>
                </a:lnTo>
                <a:lnTo>
                  <a:pt x="2209800" y="846659"/>
                </a:lnTo>
                <a:lnTo>
                  <a:pt x="2209800" y="802524"/>
                </a:lnTo>
                <a:lnTo>
                  <a:pt x="2171700" y="669876"/>
                </a:lnTo>
                <a:lnTo>
                  <a:pt x="2095500" y="537342"/>
                </a:lnTo>
                <a:lnTo>
                  <a:pt x="2082800" y="508463"/>
                </a:lnTo>
                <a:lnTo>
                  <a:pt x="2057400" y="479588"/>
                </a:lnTo>
                <a:lnTo>
                  <a:pt x="2044700" y="450800"/>
                </a:lnTo>
                <a:lnTo>
                  <a:pt x="1993900" y="393812"/>
                </a:lnTo>
                <a:lnTo>
                  <a:pt x="1943100" y="338156"/>
                </a:lnTo>
                <a:lnTo>
                  <a:pt x="1892300" y="284490"/>
                </a:lnTo>
                <a:lnTo>
                  <a:pt x="1828800" y="233471"/>
                </a:lnTo>
                <a:lnTo>
                  <a:pt x="1803400" y="209160"/>
                </a:lnTo>
                <a:lnTo>
                  <a:pt x="1765300" y="185758"/>
                </a:lnTo>
                <a:lnTo>
                  <a:pt x="1739900" y="163345"/>
                </a:lnTo>
                <a:lnTo>
                  <a:pt x="1701800" y="142006"/>
                </a:lnTo>
                <a:lnTo>
                  <a:pt x="1663700" y="121822"/>
                </a:lnTo>
                <a:lnTo>
                  <a:pt x="1625600" y="102874"/>
                </a:lnTo>
                <a:lnTo>
                  <a:pt x="1587500" y="85247"/>
                </a:lnTo>
                <a:lnTo>
                  <a:pt x="1549400" y="69020"/>
                </a:lnTo>
                <a:lnTo>
                  <a:pt x="1511300" y="54278"/>
                </a:lnTo>
                <a:lnTo>
                  <a:pt x="1460500" y="41101"/>
                </a:lnTo>
                <a:lnTo>
                  <a:pt x="1422400" y="29573"/>
                </a:lnTo>
                <a:lnTo>
                  <a:pt x="1371600" y="19775"/>
                </a:lnTo>
                <a:lnTo>
                  <a:pt x="1333500" y="11789"/>
                </a:lnTo>
                <a:lnTo>
                  <a:pt x="1282700" y="5698"/>
                </a:lnTo>
                <a:lnTo>
                  <a:pt x="1231900" y="1584"/>
                </a:lnTo>
                <a:lnTo>
                  <a:pt x="1193800" y="0"/>
                </a:lnTo>
                <a:lnTo>
                  <a:pt x="1130300" y="0"/>
                </a:lnTo>
                <a:lnTo>
                  <a:pt x="1079500" y="1926"/>
                </a:lnTo>
                <a:lnTo>
                  <a:pt x="1028700" y="6541"/>
                </a:lnTo>
                <a:lnTo>
                  <a:pt x="977900" y="13545"/>
                </a:lnTo>
                <a:lnTo>
                  <a:pt x="914400" y="23018"/>
                </a:lnTo>
                <a:lnTo>
                  <a:pt x="863600" y="35044"/>
                </a:lnTo>
                <a:lnTo>
                  <a:pt x="800100" y="49704"/>
                </a:lnTo>
                <a:lnTo>
                  <a:pt x="736600" y="67081"/>
                </a:lnTo>
                <a:lnTo>
                  <a:pt x="673100" y="87256"/>
                </a:lnTo>
                <a:lnTo>
                  <a:pt x="609600" y="110313"/>
                </a:lnTo>
                <a:lnTo>
                  <a:pt x="571500" y="130256"/>
                </a:lnTo>
                <a:lnTo>
                  <a:pt x="520700" y="151203"/>
                </a:lnTo>
                <a:lnTo>
                  <a:pt x="469900" y="173134"/>
                </a:lnTo>
                <a:lnTo>
                  <a:pt x="431800" y="196028"/>
                </a:lnTo>
                <a:lnTo>
                  <a:pt x="381000" y="219866"/>
                </a:lnTo>
                <a:lnTo>
                  <a:pt x="342900" y="244627"/>
                </a:lnTo>
                <a:lnTo>
                  <a:pt x="292100" y="270291"/>
                </a:lnTo>
                <a:lnTo>
                  <a:pt x="254000" y="296836"/>
                </a:lnTo>
                <a:lnTo>
                  <a:pt x="215900" y="324243"/>
                </a:lnTo>
                <a:lnTo>
                  <a:pt x="165100" y="352492"/>
                </a:lnTo>
                <a:lnTo>
                  <a:pt x="127000" y="381561"/>
                </a:lnTo>
                <a:lnTo>
                  <a:pt x="88900" y="411431"/>
                </a:lnTo>
                <a:lnTo>
                  <a:pt x="50800" y="442081"/>
                </a:lnTo>
                <a:lnTo>
                  <a:pt x="12700" y="473492"/>
                </a:lnTo>
                <a:lnTo>
                  <a:pt x="0" y="4223973"/>
                </a:lnTo>
                <a:lnTo>
                  <a:pt x="38099" y="4263734"/>
                </a:lnTo>
                <a:lnTo>
                  <a:pt x="63499" y="4303113"/>
                </a:lnTo>
                <a:lnTo>
                  <a:pt x="101599" y="4342099"/>
                </a:lnTo>
                <a:lnTo>
                  <a:pt x="126999" y="4380684"/>
                </a:lnTo>
                <a:lnTo>
                  <a:pt x="165099" y="4418859"/>
                </a:lnTo>
                <a:lnTo>
                  <a:pt x="203199" y="4456616"/>
                </a:lnTo>
                <a:lnTo>
                  <a:pt x="241299" y="4493945"/>
                </a:lnTo>
                <a:lnTo>
                  <a:pt x="266699" y="4530838"/>
                </a:lnTo>
                <a:lnTo>
                  <a:pt x="304799" y="4567285"/>
                </a:lnTo>
                <a:lnTo>
                  <a:pt x="342899" y="4603279"/>
                </a:lnTo>
                <a:lnTo>
                  <a:pt x="380999" y="4638809"/>
                </a:lnTo>
                <a:lnTo>
                  <a:pt x="419099" y="4673867"/>
                </a:lnTo>
                <a:lnTo>
                  <a:pt x="457199" y="4708444"/>
                </a:lnTo>
                <a:lnTo>
                  <a:pt x="495299" y="4742531"/>
                </a:lnTo>
                <a:lnTo>
                  <a:pt x="533399" y="4776120"/>
                </a:lnTo>
                <a:lnTo>
                  <a:pt x="558799" y="4809201"/>
                </a:lnTo>
                <a:lnTo>
                  <a:pt x="596899" y="4841766"/>
                </a:lnTo>
                <a:lnTo>
                  <a:pt x="634999" y="4873805"/>
                </a:lnTo>
                <a:lnTo>
                  <a:pt x="673099" y="4905310"/>
                </a:lnTo>
                <a:lnTo>
                  <a:pt x="711199" y="4936272"/>
                </a:lnTo>
                <a:lnTo>
                  <a:pt x="749299" y="4966682"/>
                </a:lnTo>
                <a:lnTo>
                  <a:pt x="787399" y="4996530"/>
                </a:lnTo>
                <a:lnTo>
                  <a:pt x="825499" y="5025810"/>
                </a:lnTo>
                <a:lnTo>
                  <a:pt x="863599" y="5054510"/>
                </a:lnTo>
                <a:lnTo>
                  <a:pt x="901699" y="5082623"/>
                </a:lnTo>
                <a:lnTo>
                  <a:pt x="939799" y="5110139"/>
                </a:lnTo>
                <a:lnTo>
                  <a:pt x="977899" y="5137050"/>
                </a:lnTo>
                <a:lnTo>
                  <a:pt x="1015999" y="5163347"/>
                </a:lnTo>
                <a:lnTo>
                  <a:pt x="1041399" y="5184901"/>
                </a:lnTo>
                <a:lnTo>
                  <a:pt x="1079499" y="5206331"/>
                </a:lnTo>
                <a:lnTo>
                  <a:pt x="1104899" y="5227618"/>
                </a:lnTo>
                <a:lnTo>
                  <a:pt x="1142999" y="5248744"/>
                </a:lnTo>
                <a:lnTo>
                  <a:pt x="1181099" y="5269690"/>
                </a:lnTo>
                <a:lnTo>
                  <a:pt x="1206499" y="5290438"/>
                </a:lnTo>
                <a:lnTo>
                  <a:pt x="1244599" y="5310970"/>
                </a:lnTo>
                <a:lnTo>
                  <a:pt x="1282699" y="5331266"/>
                </a:lnTo>
                <a:lnTo>
                  <a:pt x="1308099" y="5351308"/>
                </a:lnTo>
                <a:lnTo>
                  <a:pt x="1346199" y="5371078"/>
                </a:lnTo>
                <a:lnTo>
                  <a:pt x="1384299" y="5390558"/>
                </a:lnTo>
                <a:lnTo>
                  <a:pt x="1422399" y="5409728"/>
                </a:lnTo>
                <a:lnTo>
                  <a:pt x="1460499" y="5428571"/>
                </a:lnTo>
                <a:lnTo>
                  <a:pt x="1498599" y="5447068"/>
                </a:lnTo>
                <a:lnTo>
                  <a:pt x="1536699" y="5465200"/>
                </a:lnTo>
                <a:lnTo>
                  <a:pt x="1562099" y="5482948"/>
                </a:lnTo>
                <a:lnTo>
                  <a:pt x="1600199" y="5500296"/>
                </a:lnTo>
                <a:lnTo>
                  <a:pt x="1638299" y="5517223"/>
                </a:lnTo>
                <a:lnTo>
                  <a:pt x="1676399" y="5533711"/>
                </a:lnTo>
                <a:lnTo>
                  <a:pt x="1714499" y="5549743"/>
                </a:lnTo>
                <a:lnTo>
                  <a:pt x="1765299" y="5565298"/>
                </a:lnTo>
                <a:lnTo>
                  <a:pt x="1803399" y="5580360"/>
                </a:lnTo>
                <a:lnTo>
                  <a:pt x="1841499" y="5594909"/>
                </a:lnTo>
                <a:lnTo>
                  <a:pt x="1879599" y="5608927"/>
                </a:lnTo>
                <a:lnTo>
                  <a:pt x="1917699" y="5622396"/>
                </a:lnTo>
                <a:lnTo>
                  <a:pt x="1955799" y="5635297"/>
                </a:lnTo>
                <a:lnTo>
                  <a:pt x="1993899" y="5647611"/>
                </a:lnTo>
                <a:lnTo>
                  <a:pt x="2044699" y="5659320"/>
                </a:lnTo>
                <a:lnTo>
                  <a:pt x="2082799" y="5670405"/>
                </a:lnTo>
                <a:lnTo>
                  <a:pt x="2120899" y="5680849"/>
                </a:lnTo>
                <a:lnTo>
                  <a:pt x="2158999" y="5690632"/>
                </a:lnTo>
                <a:lnTo>
                  <a:pt x="2209799" y="5699736"/>
                </a:lnTo>
                <a:lnTo>
                  <a:pt x="2247899" y="5708143"/>
                </a:lnTo>
                <a:lnTo>
                  <a:pt x="2285999" y="5715833"/>
                </a:lnTo>
                <a:lnTo>
                  <a:pt x="2336799" y="5722789"/>
                </a:lnTo>
                <a:lnTo>
                  <a:pt x="2374899" y="5728993"/>
                </a:lnTo>
                <a:lnTo>
                  <a:pt x="2412999" y="5734425"/>
                </a:lnTo>
                <a:lnTo>
                  <a:pt x="2425699" y="5734787"/>
                </a:lnTo>
                <a:lnTo>
                  <a:pt x="2933699" y="5734787"/>
                </a:lnTo>
                <a:lnTo>
                  <a:pt x="2984499" y="5726426"/>
                </a:lnTo>
                <a:lnTo>
                  <a:pt x="3035299" y="5719117"/>
                </a:lnTo>
                <a:lnTo>
                  <a:pt x="3073399" y="5710758"/>
                </a:lnTo>
                <a:lnTo>
                  <a:pt x="3124199" y="5701333"/>
                </a:lnTo>
                <a:lnTo>
                  <a:pt x="3174999" y="5690821"/>
                </a:lnTo>
                <a:lnTo>
                  <a:pt x="3213099" y="5679206"/>
                </a:lnTo>
                <a:lnTo>
                  <a:pt x="3263899" y="5666467"/>
                </a:lnTo>
                <a:lnTo>
                  <a:pt x="3301999" y="5652588"/>
                </a:lnTo>
                <a:lnTo>
                  <a:pt x="3352799" y="5637548"/>
                </a:lnTo>
                <a:lnTo>
                  <a:pt x="3390899" y="5621331"/>
                </a:lnTo>
                <a:lnTo>
                  <a:pt x="3441699" y="5603917"/>
                </a:lnTo>
                <a:lnTo>
                  <a:pt x="3492499" y="5585287"/>
                </a:lnTo>
                <a:lnTo>
                  <a:pt x="3530599" y="5565424"/>
                </a:lnTo>
                <a:lnTo>
                  <a:pt x="3581399" y="5544309"/>
                </a:lnTo>
                <a:lnTo>
                  <a:pt x="3619499" y="5521923"/>
                </a:lnTo>
                <a:lnTo>
                  <a:pt x="3670299" y="5498248"/>
                </a:lnTo>
                <a:lnTo>
                  <a:pt x="3708399" y="5473265"/>
                </a:lnTo>
                <a:lnTo>
                  <a:pt x="3759199" y="5446956"/>
                </a:lnTo>
                <a:lnTo>
                  <a:pt x="3809999" y="5419302"/>
                </a:lnTo>
                <a:lnTo>
                  <a:pt x="3848099" y="5390286"/>
                </a:lnTo>
                <a:lnTo>
                  <a:pt x="3898899" y="5359888"/>
                </a:lnTo>
                <a:lnTo>
                  <a:pt x="3937000" y="5328089"/>
                </a:lnTo>
                <a:lnTo>
                  <a:pt x="3987800" y="5294872"/>
                </a:lnTo>
                <a:lnTo>
                  <a:pt x="4025900" y="5260218"/>
                </a:lnTo>
                <a:lnTo>
                  <a:pt x="4076700" y="5224109"/>
                </a:lnTo>
                <a:lnTo>
                  <a:pt x="4127500" y="5186525"/>
                </a:lnTo>
                <a:lnTo>
                  <a:pt x="4165600" y="5147449"/>
                </a:lnTo>
                <a:lnTo>
                  <a:pt x="4216400" y="5106862"/>
                </a:lnTo>
                <a:lnTo>
                  <a:pt x="4254500" y="5064745"/>
                </a:lnTo>
                <a:lnTo>
                  <a:pt x="4305300" y="5021080"/>
                </a:lnTo>
                <a:lnTo>
                  <a:pt x="4343400" y="4982784"/>
                </a:lnTo>
                <a:lnTo>
                  <a:pt x="4368800" y="4943384"/>
                </a:lnTo>
                <a:lnTo>
                  <a:pt x="4406900" y="4902939"/>
                </a:lnTo>
                <a:lnTo>
                  <a:pt x="4445000" y="4861504"/>
                </a:lnTo>
                <a:lnTo>
                  <a:pt x="4470400" y="4819137"/>
                </a:lnTo>
                <a:lnTo>
                  <a:pt x="4495800" y="4775894"/>
                </a:lnTo>
                <a:lnTo>
                  <a:pt x="4546600" y="4687005"/>
                </a:lnTo>
                <a:lnTo>
                  <a:pt x="4597400" y="4595293"/>
                </a:lnTo>
                <a:lnTo>
                  <a:pt x="4648200" y="4501211"/>
                </a:lnTo>
                <a:lnTo>
                  <a:pt x="4673600" y="4405211"/>
                </a:lnTo>
                <a:lnTo>
                  <a:pt x="4699000" y="4356635"/>
                </a:lnTo>
                <a:lnTo>
                  <a:pt x="4762500" y="4110248"/>
                </a:lnTo>
                <a:close/>
              </a:path>
            </a:pathLst>
          </a:custGeom>
          <a:solidFill>
            <a:srgbClr val="B9D9F1"/>
          </a:solidFill>
        </p:spPr>
        <p:txBody>
          <a:bodyPr wrap="square" lIns="0" tIns="0" rIns="0" bIns="0" rtlCol="0"/>
          <a:lstStyle/>
          <a:p>
            <a:endParaRPr/>
          </a:p>
        </p:txBody>
      </p:sp>
      <p:sp>
        <p:nvSpPr>
          <p:cNvPr id="17" name="bg object 17"/>
          <p:cNvSpPr/>
          <p:nvPr/>
        </p:nvSpPr>
        <p:spPr>
          <a:xfrm>
            <a:off x="0" y="1537449"/>
            <a:ext cx="3790315" cy="4339590"/>
          </a:xfrm>
          <a:custGeom>
            <a:avLst/>
            <a:gdLst/>
            <a:ahLst/>
            <a:cxnLst/>
            <a:rect l="l" t="t" r="r" b="b"/>
            <a:pathLst>
              <a:path w="3790315" h="4339590">
                <a:moveTo>
                  <a:pt x="3707938" y="1140796"/>
                </a:moveTo>
                <a:lnTo>
                  <a:pt x="3720589" y="1198864"/>
                </a:lnTo>
                <a:lnTo>
                  <a:pt x="3732886" y="1263043"/>
                </a:lnTo>
                <a:lnTo>
                  <a:pt x="3744591" y="1333023"/>
                </a:lnTo>
                <a:lnTo>
                  <a:pt x="3755469" y="1408492"/>
                </a:lnTo>
                <a:lnTo>
                  <a:pt x="3760523" y="1448188"/>
                </a:lnTo>
                <a:lnTo>
                  <a:pt x="3765282" y="1489141"/>
                </a:lnTo>
                <a:lnTo>
                  <a:pt x="3769716" y="1531311"/>
                </a:lnTo>
                <a:lnTo>
                  <a:pt x="3773795" y="1574659"/>
                </a:lnTo>
                <a:lnTo>
                  <a:pt x="3777489" y="1619146"/>
                </a:lnTo>
                <a:lnTo>
                  <a:pt x="3780770" y="1664735"/>
                </a:lnTo>
                <a:lnTo>
                  <a:pt x="3783607" y="1711385"/>
                </a:lnTo>
                <a:lnTo>
                  <a:pt x="3785972" y="1759059"/>
                </a:lnTo>
                <a:lnTo>
                  <a:pt x="3787833" y="1807717"/>
                </a:lnTo>
                <a:lnTo>
                  <a:pt x="3789163" y="1857321"/>
                </a:lnTo>
                <a:lnTo>
                  <a:pt x="3789931" y="1907831"/>
                </a:lnTo>
                <a:lnTo>
                  <a:pt x="3790107" y="1959209"/>
                </a:lnTo>
                <a:lnTo>
                  <a:pt x="3789663" y="2011417"/>
                </a:lnTo>
                <a:lnTo>
                  <a:pt x="3788568" y="2064415"/>
                </a:lnTo>
                <a:lnTo>
                  <a:pt x="3786793" y="2118164"/>
                </a:lnTo>
                <a:lnTo>
                  <a:pt x="3784309" y="2172626"/>
                </a:lnTo>
                <a:lnTo>
                  <a:pt x="3781086" y="2227762"/>
                </a:lnTo>
                <a:lnTo>
                  <a:pt x="3777093" y="2283533"/>
                </a:lnTo>
                <a:lnTo>
                  <a:pt x="3772303" y="2339900"/>
                </a:lnTo>
                <a:lnTo>
                  <a:pt x="3766685" y="2396824"/>
                </a:lnTo>
                <a:lnTo>
                  <a:pt x="3760210" y="2454268"/>
                </a:lnTo>
                <a:lnTo>
                  <a:pt x="3752847" y="2512191"/>
                </a:lnTo>
                <a:lnTo>
                  <a:pt x="3744568" y="2570555"/>
                </a:lnTo>
                <a:lnTo>
                  <a:pt x="3735343" y="2629321"/>
                </a:lnTo>
                <a:lnTo>
                  <a:pt x="3725142" y="2688451"/>
                </a:lnTo>
                <a:lnTo>
                  <a:pt x="3713936" y="2747905"/>
                </a:lnTo>
                <a:lnTo>
                  <a:pt x="3701696" y="2807645"/>
                </a:lnTo>
                <a:lnTo>
                  <a:pt x="3688391" y="2867632"/>
                </a:lnTo>
                <a:lnTo>
                  <a:pt x="3673992" y="2927827"/>
                </a:lnTo>
                <a:lnTo>
                  <a:pt x="3658469" y="2988192"/>
                </a:lnTo>
                <a:lnTo>
                  <a:pt x="3641794" y="3048687"/>
                </a:lnTo>
                <a:lnTo>
                  <a:pt x="3623936" y="3109273"/>
                </a:lnTo>
                <a:lnTo>
                  <a:pt x="3604866" y="3169913"/>
                </a:lnTo>
                <a:lnTo>
                  <a:pt x="3584554" y="3230567"/>
                </a:lnTo>
                <a:lnTo>
                  <a:pt x="3568097" y="3276676"/>
                </a:lnTo>
                <a:lnTo>
                  <a:pt x="3550579" y="3321768"/>
                </a:lnTo>
                <a:lnTo>
                  <a:pt x="3532020" y="3365847"/>
                </a:lnTo>
                <a:lnTo>
                  <a:pt x="3512442" y="3408914"/>
                </a:lnTo>
                <a:lnTo>
                  <a:pt x="3491867" y="3450972"/>
                </a:lnTo>
                <a:lnTo>
                  <a:pt x="3470314" y="3492022"/>
                </a:lnTo>
                <a:lnTo>
                  <a:pt x="3447805" y="3532069"/>
                </a:lnTo>
                <a:lnTo>
                  <a:pt x="3424362" y="3571114"/>
                </a:lnTo>
                <a:lnTo>
                  <a:pt x="3400005" y="3609159"/>
                </a:lnTo>
                <a:lnTo>
                  <a:pt x="3374755" y="3646207"/>
                </a:lnTo>
                <a:lnTo>
                  <a:pt x="3348633" y="3682261"/>
                </a:lnTo>
                <a:lnTo>
                  <a:pt x="3321661" y="3717322"/>
                </a:lnTo>
                <a:lnTo>
                  <a:pt x="3293859" y="3751394"/>
                </a:lnTo>
                <a:lnTo>
                  <a:pt x="3265249" y="3784478"/>
                </a:lnTo>
                <a:lnTo>
                  <a:pt x="3235852" y="3816578"/>
                </a:lnTo>
                <a:lnTo>
                  <a:pt x="3205688" y="3847695"/>
                </a:lnTo>
                <a:lnTo>
                  <a:pt x="3174780" y="3877832"/>
                </a:lnTo>
                <a:lnTo>
                  <a:pt x="3143147" y="3906991"/>
                </a:lnTo>
                <a:lnTo>
                  <a:pt x="3110811" y="3935176"/>
                </a:lnTo>
                <a:lnTo>
                  <a:pt x="3077793" y="3962387"/>
                </a:lnTo>
                <a:lnTo>
                  <a:pt x="3044115" y="3988629"/>
                </a:lnTo>
                <a:lnTo>
                  <a:pt x="3009797" y="4013902"/>
                </a:lnTo>
                <a:lnTo>
                  <a:pt x="2974860" y="4038210"/>
                </a:lnTo>
                <a:lnTo>
                  <a:pt x="2939325" y="4061555"/>
                </a:lnTo>
                <a:lnTo>
                  <a:pt x="2903214" y="4083940"/>
                </a:lnTo>
                <a:lnTo>
                  <a:pt x="2866547" y="4105366"/>
                </a:lnTo>
                <a:lnTo>
                  <a:pt x="2829346" y="4125837"/>
                </a:lnTo>
                <a:lnTo>
                  <a:pt x="2791632" y="4145355"/>
                </a:lnTo>
                <a:lnTo>
                  <a:pt x="2753425" y="4163921"/>
                </a:lnTo>
                <a:lnTo>
                  <a:pt x="2714747" y="4181540"/>
                </a:lnTo>
                <a:lnTo>
                  <a:pt x="2675620" y="4198212"/>
                </a:lnTo>
                <a:lnTo>
                  <a:pt x="2636063" y="4213941"/>
                </a:lnTo>
                <a:lnTo>
                  <a:pt x="2596098" y="4228729"/>
                </a:lnTo>
                <a:lnTo>
                  <a:pt x="2555746" y="4242578"/>
                </a:lnTo>
                <a:lnTo>
                  <a:pt x="2515029" y="4255491"/>
                </a:lnTo>
                <a:lnTo>
                  <a:pt x="2473967" y="4267470"/>
                </a:lnTo>
                <a:lnTo>
                  <a:pt x="2432581" y="4278518"/>
                </a:lnTo>
                <a:lnTo>
                  <a:pt x="2390893" y="4288637"/>
                </a:lnTo>
                <a:lnTo>
                  <a:pt x="2348923" y="4297829"/>
                </a:lnTo>
                <a:lnTo>
                  <a:pt x="2306693" y="4306097"/>
                </a:lnTo>
                <a:lnTo>
                  <a:pt x="2264224" y="4313444"/>
                </a:lnTo>
                <a:lnTo>
                  <a:pt x="2221536" y="4319871"/>
                </a:lnTo>
                <a:lnTo>
                  <a:pt x="2178651" y="4325382"/>
                </a:lnTo>
                <a:lnTo>
                  <a:pt x="2135590" y="4329978"/>
                </a:lnTo>
                <a:lnTo>
                  <a:pt x="2092375" y="4333663"/>
                </a:lnTo>
                <a:lnTo>
                  <a:pt x="2049025" y="4336438"/>
                </a:lnTo>
                <a:lnTo>
                  <a:pt x="2005562" y="4338306"/>
                </a:lnTo>
                <a:lnTo>
                  <a:pt x="1962008" y="4339269"/>
                </a:lnTo>
                <a:lnTo>
                  <a:pt x="1918382" y="4339331"/>
                </a:lnTo>
                <a:lnTo>
                  <a:pt x="1874708" y="4338492"/>
                </a:lnTo>
                <a:lnTo>
                  <a:pt x="1831004" y="4336757"/>
                </a:lnTo>
                <a:lnTo>
                  <a:pt x="1787293" y="4334126"/>
                </a:lnTo>
                <a:lnTo>
                  <a:pt x="1743596" y="4330603"/>
                </a:lnTo>
                <a:lnTo>
                  <a:pt x="1699934" y="4326190"/>
                </a:lnTo>
                <a:lnTo>
                  <a:pt x="1656327" y="4320889"/>
                </a:lnTo>
                <a:lnTo>
                  <a:pt x="1612797" y="4314703"/>
                </a:lnTo>
                <a:lnTo>
                  <a:pt x="1569365" y="4307635"/>
                </a:lnTo>
                <a:lnTo>
                  <a:pt x="1526052" y="4299686"/>
                </a:lnTo>
                <a:lnTo>
                  <a:pt x="1482879" y="4290860"/>
                </a:lnTo>
                <a:lnTo>
                  <a:pt x="1439867" y="4281158"/>
                </a:lnTo>
                <a:lnTo>
                  <a:pt x="1397038" y="4270583"/>
                </a:lnTo>
                <a:lnTo>
                  <a:pt x="1354412" y="4259137"/>
                </a:lnTo>
                <a:lnTo>
                  <a:pt x="1312010" y="4246824"/>
                </a:lnTo>
                <a:lnTo>
                  <a:pt x="1269853" y="4233645"/>
                </a:lnTo>
                <a:lnTo>
                  <a:pt x="1227963" y="4219602"/>
                </a:lnTo>
                <a:lnTo>
                  <a:pt x="1186361" y="4204699"/>
                </a:lnTo>
                <a:lnTo>
                  <a:pt x="1145067" y="4188937"/>
                </a:lnTo>
                <a:lnTo>
                  <a:pt x="1104104" y="4172320"/>
                </a:lnTo>
                <a:lnTo>
                  <a:pt x="1063490" y="4154849"/>
                </a:lnTo>
                <a:lnTo>
                  <a:pt x="1023249" y="4136526"/>
                </a:lnTo>
                <a:lnTo>
                  <a:pt x="983401" y="4117356"/>
                </a:lnTo>
                <a:lnTo>
                  <a:pt x="943967" y="4097339"/>
                </a:lnTo>
                <a:lnTo>
                  <a:pt x="904968" y="4076478"/>
                </a:lnTo>
                <a:lnTo>
                  <a:pt x="866426" y="4054776"/>
                </a:lnTo>
                <a:lnTo>
                  <a:pt x="828360" y="4032235"/>
                </a:lnTo>
                <a:lnTo>
                  <a:pt x="790793" y="4008857"/>
                </a:lnTo>
                <a:lnTo>
                  <a:pt x="753746" y="3984646"/>
                </a:lnTo>
                <a:lnTo>
                  <a:pt x="717239" y="3959602"/>
                </a:lnTo>
                <a:lnTo>
                  <a:pt x="681293" y="3933730"/>
                </a:lnTo>
                <a:lnTo>
                  <a:pt x="645930" y="3907031"/>
                </a:lnTo>
                <a:lnTo>
                  <a:pt x="611956" y="3880469"/>
                </a:lnTo>
                <a:lnTo>
                  <a:pt x="577775" y="3853512"/>
                </a:lnTo>
                <a:lnTo>
                  <a:pt x="543420" y="3826161"/>
                </a:lnTo>
                <a:lnTo>
                  <a:pt x="508925" y="3798421"/>
                </a:lnTo>
                <a:lnTo>
                  <a:pt x="474326" y="3770294"/>
                </a:lnTo>
                <a:lnTo>
                  <a:pt x="439656" y="3741783"/>
                </a:lnTo>
                <a:lnTo>
                  <a:pt x="404950" y="3712891"/>
                </a:lnTo>
                <a:lnTo>
                  <a:pt x="370241" y="3683621"/>
                </a:lnTo>
                <a:lnTo>
                  <a:pt x="335565" y="3653977"/>
                </a:lnTo>
                <a:lnTo>
                  <a:pt x="300955" y="3623961"/>
                </a:lnTo>
                <a:lnTo>
                  <a:pt x="266445" y="3593577"/>
                </a:lnTo>
                <a:lnTo>
                  <a:pt x="232070" y="3562827"/>
                </a:lnTo>
                <a:lnTo>
                  <a:pt x="197864" y="3531714"/>
                </a:lnTo>
                <a:lnTo>
                  <a:pt x="163861" y="3500242"/>
                </a:lnTo>
                <a:lnTo>
                  <a:pt x="130096" y="3468413"/>
                </a:lnTo>
                <a:lnTo>
                  <a:pt x="96602" y="3436231"/>
                </a:lnTo>
                <a:lnTo>
                  <a:pt x="63415" y="3403698"/>
                </a:lnTo>
                <a:lnTo>
                  <a:pt x="30567" y="3370818"/>
                </a:lnTo>
                <a:lnTo>
                  <a:pt x="0" y="3339543"/>
                </a:lnTo>
              </a:path>
              <a:path w="3790315" h="4339590">
                <a:moveTo>
                  <a:pt x="0" y="998302"/>
                </a:moveTo>
                <a:lnTo>
                  <a:pt x="48780" y="979166"/>
                </a:lnTo>
                <a:lnTo>
                  <a:pt x="111449" y="958235"/>
                </a:lnTo>
                <a:lnTo>
                  <a:pt x="175709" y="940090"/>
                </a:lnTo>
                <a:lnTo>
                  <a:pt x="241504" y="924245"/>
                </a:lnTo>
                <a:lnTo>
                  <a:pt x="308775" y="910215"/>
                </a:lnTo>
                <a:lnTo>
                  <a:pt x="377465" y="897512"/>
                </a:lnTo>
                <a:lnTo>
                  <a:pt x="447518" y="885654"/>
                </a:lnTo>
                <a:lnTo>
                  <a:pt x="518876" y="874152"/>
                </a:lnTo>
                <a:lnTo>
                  <a:pt x="555026" y="868384"/>
                </a:lnTo>
                <a:lnTo>
                  <a:pt x="591481" y="862523"/>
                </a:lnTo>
                <a:lnTo>
                  <a:pt x="665277" y="850280"/>
                </a:lnTo>
                <a:lnTo>
                  <a:pt x="740207" y="836937"/>
                </a:lnTo>
                <a:lnTo>
                  <a:pt x="778078" y="829702"/>
                </a:lnTo>
                <a:lnTo>
                  <a:pt x="816212" y="822010"/>
                </a:lnTo>
                <a:lnTo>
                  <a:pt x="854600" y="813801"/>
                </a:lnTo>
                <a:lnTo>
                  <a:pt x="893236" y="805013"/>
                </a:lnTo>
                <a:lnTo>
                  <a:pt x="932113" y="795586"/>
                </a:lnTo>
                <a:lnTo>
                  <a:pt x="971222" y="785460"/>
                </a:lnTo>
                <a:lnTo>
                  <a:pt x="1010558" y="774573"/>
                </a:lnTo>
                <a:lnTo>
                  <a:pt x="1050113" y="762865"/>
                </a:lnTo>
                <a:lnTo>
                  <a:pt x="1089879" y="750275"/>
                </a:lnTo>
                <a:lnTo>
                  <a:pt x="1129850" y="736743"/>
                </a:lnTo>
                <a:lnTo>
                  <a:pt x="1170019" y="722207"/>
                </a:lnTo>
                <a:lnTo>
                  <a:pt x="1210378" y="706608"/>
                </a:lnTo>
                <a:lnTo>
                  <a:pt x="1250920" y="689884"/>
                </a:lnTo>
                <a:lnTo>
                  <a:pt x="1291638" y="671975"/>
                </a:lnTo>
                <a:lnTo>
                  <a:pt x="1332525" y="652820"/>
                </a:lnTo>
                <a:lnTo>
                  <a:pt x="1373574" y="632358"/>
                </a:lnTo>
                <a:lnTo>
                  <a:pt x="1414777" y="610528"/>
                </a:lnTo>
                <a:lnTo>
                  <a:pt x="1456128" y="587271"/>
                </a:lnTo>
                <a:lnTo>
                  <a:pt x="1497619" y="562525"/>
                </a:lnTo>
                <a:lnTo>
                  <a:pt x="1539243" y="536230"/>
                </a:lnTo>
                <a:lnTo>
                  <a:pt x="1580993" y="508324"/>
                </a:lnTo>
                <a:lnTo>
                  <a:pt x="1622861" y="478747"/>
                </a:lnTo>
                <a:lnTo>
                  <a:pt x="1664842" y="447439"/>
                </a:lnTo>
                <a:lnTo>
                  <a:pt x="1706927" y="414339"/>
                </a:lnTo>
                <a:lnTo>
                  <a:pt x="1749109" y="379385"/>
                </a:lnTo>
                <a:lnTo>
                  <a:pt x="1791382" y="342518"/>
                </a:lnTo>
                <a:lnTo>
                  <a:pt x="1825628" y="312562"/>
                </a:lnTo>
                <a:lnTo>
                  <a:pt x="1860212" y="283959"/>
                </a:lnTo>
                <a:lnTo>
                  <a:pt x="1895112" y="256712"/>
                </a:lnTo>
                <a:lnTo>
                  <a:pt x="1930304" y="230823"/>
                </a:lnTo>
                <a:lnTo>
                  <a:pt x="1965768" y="206295"/>
                </a:lnTo>
                <a:lnTo>
                  <a:pt x="2001480" y="183130"/>
                </a:lnTo>
                <a:lnTo>
                  <a:pt x="2037418" y="161331"/>
                </a:lnTo>
                <a:lnTo>
                  <a:pt x="2073560" y="140901"/>
                </a:lnTo>
                <a:lnTo>
                  <a:pt x="2109883" y="121841"/>
                </a:lnTo>
                <a:lnTo>
                  <a:pt x="2146366" y="104155"/>
                </a:lnTo>
                <a:lnTo>
                  <a:pt x="2182985" y="87846"/>
                </a:lnTo>
                <a:lnTo>
                  <a:pt x="2219718" y="72915"/>
                </a:lnTo>
                <a:lnTo>
                  <a:pt x="2256543" y="59365"/>
                </a:lnTo>
                <a:lnTo>
                  <a:pt x="2293438" y="47200"/>
                </a:lnTo>
                <a:lnTo>
                  <a:pt x="2330380" y="36420"/>
                </a:lnTo>
                <a:lnTo>
                  <a:pt x="2367346" y="27030"/>
                </a:lnTo>
                <a:lnTo>
                  <a:pt x="2441265" y="12427"/>
                </a:lnTo>
                <a:lnTo>
                  <a:pt x="2515015" y="3409"/>
                </a:lnTo>
                <a:lnTo>
                  <a:pt x="2588417" y="0"/>
                </a:lnTo>
                <a:lnTo>
                  <a:pt x="2624931" y="404"/>
                </a:lnTo>
                <a:lnTo>
                  <a:pt x="2697476" y="5442"/>
                </a:lnTo>
                <a:lnTo>
                  <a:pt x="2769226" y="16140"/>
                </a:lnTo>
                <a:lnTo>
                  <a:pt x="2840002" y="32515"/>
                </a:lnTo>
                <a:lnTo>
                  <a:pt x="2909625" y="54590"/>
                </a:lnTo>
                <a:lnTo>
                  <a:pt x="2977916" y="82385"/>
                </a:lnTo>
                <a:lnTo>
                  <a:pt x="3044697" y="115919"/>
                </a:lnTo>
                <a:lnTo>
                  <a:pt x="3109789" y="155215"/>
                </a:lnTo>
                <a:lnTo>
                  <a:pt x="3141645" y="177029"/>
                </a:lnTo>
                <a:lnTo>
                  <a:pt x="3173012" y="200291"/>
                </a:lnTo>
                <a:lnTo>
                  <a:pt x="3203867" y="225003"/>
                </a:lnTo>
                <a:lnTo>
                  <a:pt x="3234188" y="251168"/>
                </a:lnTo>
                <a:lnTo>
                  <a:pt x="3263952" y="278789"/>
                </a:lnTo>
                <a:lnTo>
                  <a:pt x="3293138" y="307868"/>
                </a:lnTo>
                <a:lnTo>
                  <a:pt x="3321722" y="338407"/>
                </a:lnTo>
                <a:lnTo>
                  <a:pt x="3349683" y="370410"/>
                </a:lnTo>
                <a:lnTo>
                  <a:pt x="3376998" y="403878"/>
                </a:lnTo>
                <a:lnTo>
                  <a:pt x="3403644" y="438815"/>
                </a:lnTo>
                <a:lnTo>
                  <a:pt x="3429600" y="475222"/>
                </a:lnTo>
                <a:lnTo>
                  <a:pt x="3454842" y="513103"/>
                </a:lnTo>
                <a:lnTo>
                  <a:pt x="3479350" y="552460"/>
                </a:lnTo>
                <a:lnTo>
                  <a:pt x="3503099" y="593295"/>
                </a:lnTo>
                <a:lnTo>
                  <a:pt x="3526069" y="635611"/>
                </a:lnTo>
                <a:lnTo>
                  <a:pt x="3548236" y="679411"/>
                </a:lnTo>
                <a:lnTo>
                  <a:pt x="3569578" y="724697"/>
                </a:lnTo>
                <a:lnTo>
                  <a:pt x="3590073" y="771472"/>
                </a:lnTo>
                <a:lnTo>
                  <a:pt x="3609698" y="819738"/>
                </a:lnTo>
                <a:lnTo>
                  <a:pt x="3628432" y="869499"/>
                </a:lnTo>
                <a:lnTo>
                  <a:pt x="3646251" y="920755"/>
                </a:lnTo>
                <a:lnTo>
                  <a:pt x="3663134" y="973511"/>
                </a:lnTo>
                <a:lnTo>
                  <a:pt x="3679057" y="1027768"/>
                </a:lnTo>
                <a:lnTo>
                  <a:pt x="3693999" y="1083529"/>
                </a:lnTo>
                <a:lnTo>
                  <a:pt x="3707938" y="1140796"/>
                </a:lnTo>
              </a:path>
            </a:pathLst>
          </a:custGeom>
          <a:ln w="50108">
            <a:solidFill>
              <a:srgbClr val="1C48C2"/>
            </a:solidFill>
          </a:ln>
        </p:spPr>
        <p:txBody>
          <a:bodyPr wrap="square" lIns="0" tIns="0" rIns="0" bIns="0" rtlCol="0"/>
          <a:lstStyle/>
          <a:p>
            <a:endParaRPr/>
          </a:p>
        </p:txBody>
      </p:sp>
      <p:sp>
        <p:nvSpPr>
          <p:cNvPr id="18" name="bg object 18"/>
          <p:cNvSpPr/>
          <p:nvPr/>
        </p:nvSpPr>
        <p:spPr>
          <a:xfrm>
            <a:off x="0" y="0"/>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1147C2"/>
          </a:solidFill>
        </p:spPr>
        <p:txBody>
          <a:bodyPr wrap="square" lIns="0" tIns="0" rIns="0" bIns="0" rtlCol="0"/>
          <a:lstStyle/>
          <a:p>
            <a:endParaRPr/>
          </a:p>
        </p:txBody>
      </p:sp>
      <p:sp>
        <p:nvSpPr>
          <p:cNvPr id="19" name="bg object 19"/>
          <p:cNvSpPr/>
          <p:nvPr/>
        </p:nvSpPr>
        <p:spPr>
          <a:xfrm>
            <a:off x="11166157" y="6434226"/>
            <a:ext cx="683895" cy="201295"/>
          </a:xfrm>
          <a:custGeom>
            <a:avLst/>
            <a:gdLst/>
            <a:ahLst/>
            <a:cxnLst/>
            <a:rect l="l" t="t" r="r" b="b"/>
            <a:pathLst>
              <a:path w="683895" h="201295">
                <a:moveTo>
                  <a:pt x="683488" y="59436"/>
                </a:moveTo>
                <a:lnTo>
                  <a:pt x="681418" y="51282"/>
                </a:lnTo>
                <a:lnTo>
                  <a:pt x="676236" y="44538"/>
                </a:lnTo>
                <a:lnTo>
                  <a:pt x="668261" y="40093"/>
                </a:lnTo>
                <a:lnTo>
                  <a:pt x="659168" y="38950"/>
                </a:lnTo>
                <a:lnTo>
                  <a:pt x="651040" y="41325"/>
                </a:lnTo>
                <a:lnTo>
                  <a:pt x="644550" y="46609"/>
                </a:lnTo>
                <a:lnTo>
                  <a:pt x="640334" y="54203"/>
                </a:lnTo>
                <a:lnTo>
                  <a:pt x="626351" y="96735"/>
                </a:lnTo>
                <a:lnTo>
                  <a:pt x="619353" y="118084"/>
                </a:lnTo>
                <a:lnTo>
                  <a:pt x="618820" y="118084"/>
                </a:lnTo>
                <a:lnTo>
                  <a:pt x="603046" y="52679"/>
                </a:lnTo>
                <a:lnTo>
                  <a:pt x="599490" y="44754"/>
                </a:lnTo>
                <a:lnTo>
                  <a:pt x="593420" y="38950"/>
                </a:lnTo>
                <a:lnTo>
                  <a:pt x="585558" y="35966"/>
                </a:lnTo>
                <a:lnTo>
                  <a:pt x="576427" y="36398"/>
                </a:lnTo>
                <a:lnTo>
                  <a:pt x="568083" y="40208"/>
                </a:lnTo>
                <a:lnTo>
                  <a:pt x="564146" y="44564"/>
                </a:lnTo>
                <a:lnTo>
                  <a:pt x="564045" y="41605"/>
                </a:lnTo>
                <a:lnTo>
                  <a:pt x="560578" y="34137"/>
                </a:lnTo>
                <a:lnTo>
                  <a:pt x="554355" y="28587"/>
                </a:lnTo>
                <a:lnTo>
                  <a:pt x="545782" y="25742"/>
                </a:lnTo>
                <a:lnTo>
                  <a:pt x="536829" y="26377"/>
                </a:lnTo>
                <a:lnTo>
                  <a:pt x="515708" y="88569"/>
                </a:lnTo>
                <a:lnTo>
                  <a:pt x="512851" y="110591"/>
                </a:lnTo>
                <a:lnTo>
                  <a:pt x="512305" y="110591"/>
                </a:lnTo>
                <a:lnTo>
                  <a:pt x="494487" y="62141"/>
                </a:lnTo>
                <a:lnTo>
                  <a:pt x="463296" y="34328"/>
                </a:lnTo>
                <a:lnTo>
                  <a:pt x="452247" y="37541"/>
                </a:lnTo>
                <a:lnTo>
                  <a:pt x="445363" y="44284"/>
                </a:lnTo>
                <a:lnTo>
                  <a:pt x="441350" y="54533"/>
                </a:lnTo>
                <a:lnTo>
                  <a:pt x="438937" y="68326"/>
                </a:lnTo>
                <a:lnTo>
                  <a:pt x="432206" y="119494"/>
                </a:lnTo>
                <a:lnTo>
                  <a:pt x="431660" y="119608"/>
                </a:lnTo>
                <a:lnTo>
                  <a:pt x="408825" y="57353"/>
                </a:lnTo>
                <a:lnTo>
                  <a:pt x="404418" y="49961"/>
                </a:lnTo>
                <a:lnTo>
                  <a:pt x="397840" y="44907"/>
                </a:lnTo>
                <a:lnTo>
                  <a:pt x="389775" y="42760"/>
                </a:lnTo>
                <a:lnTo>
                  <a:pt x="380898" y="44094"/>
                </a:lnTo>
                <a:lnTo>
                  <a:pt x="374523" y="47929"/>
                </a:lnTo>
                <a:lnTo>
                  <a:pt x="374523" y="87515"/>
                </a:lnTo>
                <a:lnTo>
                  <a:pt x="369531" y="85852"/>
                </a:lnTo>
                <a:lnTo>
                  <a:pt x="361708" y="86614"/>
                </a:lnTo>
                <a:lnTo>
                  <a:pt x="354685" y="90652"/>
                </a:lnTo>
                <a:lnTo>
                  <a:pt x="349275" y="97980"/>
                </a:lnTo>
                <a:lnTo>
                  <a:pt x="346367" y="104495"/>
                </a:lnTo>
                <a:lnTo>
                  <a:pt x="342861" y="110807"/>
                </a:lnTo>
                <a:lnTo>
                  <a:pt x="337413" y="116535"/>
                </a:lnTo>
                <a:lnTo>
                  <a:pt x="328510" y="121450"/>
                </a:lnTo>
                <a:lnTo>
                  <a:pt x="318020" y="123342"/>
                </a:lnTo>
                <a:lnTo>
                  <a:pt x="308698" y="121297"/>
                </a:lnTo>
                <a:lnTo>
                  <a:pt x="301269" y="116674"/>
                </a:lnTo>
                <a:lnTo>
                  <a:pt x="296456" y="110807"/>
                </a:lnTo>
                <a:lnTo>
                  <a:pt x="322186" y="98945"/>
                </a:lnTo>
                <a:lnTo>
                  <a:pt x="342861" y="89039"/>
                </a:lnTo>
                <a:lnTo>
                  <a:pt x="348576" y="86042"/>
                </a:lnTo>
                <a:lnTo>
                  <a:pt x="358521" y="80822"/>
                </a:lnTo>
                <a:lnTo>
                  <a:pt x="365429" y="75501"/>
                </a:lnTo>
                <a:lnTo>
                  <a:pt x="368109" y="71628"/>
                </a:lnTo>
                <a:lnTo>
                  <a:pt x="368185" y="72021"/>
                </a:lnTo>
                <a:lnTo>
                  <a:pt x="373176" y="84289"/>
                </a:lnTo>
                <a:lnTo>
                  <a:pt x="374523" y="87515"/>
                </a:lnTo>
                <a:lnTo>
                  <a:pt x="374523" y="47929"/>
                </a:lnTo>
                <a:lnTo>
                  <a:pt x="373189" y="48717"/>
                </a:lnTo>
                <a:lnTo>
                  <a:pt x="369506" y="53873"/>
                </a:lnTo>
                <a:lnTo>
                  <a:pt x="358394" y="37299"/>
                </a:lnTo>
                <a:lnTo>
                  <a:pt x="338975" y="25095"/>
                </a:lnTo>
                <a:lnTo>
                  <a:pt x="328510" y="23685"/>
                </a:lnTo>
                <a:lnTo>
                  <a:pt x="328510" y="65938"/>
                </a:lnTo>
                <a:lnTo>
                  <a:pt x="285051" y="86042"/>
                </a:lnTo>
                <a:lnTo>
                  <a:pt x="284238" y="82664"/>
                </a:lnTo>
                <a:lnTo>
                  <a:pt x="283933" y="74561"/>
                </a:lnTo>
                <a:lnTo>
                  <a:pt x="287337" y="64719"/>
                </a:lnTo>
                <a:lnTo>
                  <a:pt x="297649" y="56159"/>
                </a:lnTo>
                <a:lnTo>
                  <a:pt x="310819" y="53835"/>
                </a:lnTo>
                <a:lnTo>
                  <a:pt x="320497" y="57632"/>
                </a:lnTo>
                <a:lnTo>
                  <a:pt x="326466" y="63131"/>
                </a:lnTo>
                <a:lnTo>
                  <a:pt x="328510" y="65938"/>
                </a:lnTo>
                <a:lnTo>
                  <a:pt x="328510" y="23685"/>
                </a:lnTo>
                <a:lnTo>
                  <a:pt x="282422" y="31064"/>
                </a:lnTo>
                <a:lnTo>
                  <a:pt x="246214" y="76288"/>
                </a:lnTo>
                <a:lnTo>
                  <a:pt x="246176" y="78168"/>
                </a:lnTo>
                <a:lnTo>
                  <a:pt x="240906" y="67221"/>
                </a:lnTo>
                <a:lnTo>
                  <a:pt x="227723" y="55740"/>
                </a:lnTo>
                <a:lnTo>
                  <a:pt x="209943" y="50393"/>
                </a:lnTo>
                <a:lnTo>
                  <a:pt x="194589" y="51346"/>
                </a:lnTo>
                <a:lnTo>
                  <a:pt x="183261" y="55321"/>
                </a:lnTo>
                <a:lnTo>
                  <a:pt x="176250" y="59664"/>
                </a:lnTo>
                <a:lnTo>
                  <a:pt x="173863" y="61696"/>
                </a:lnTo>
                <a:lnTo>
                  <a:pt x="173418" y="61696"/>
                </a:lnTo>
                <a:lnTo>
                  <a:pt x="176796" y="23901"/>
                </a:lnTo>
                <a:lnTo>
                  <a:pt x="175945" y="15189"/>
                </a:lnTo>
                <a:lnTo>
                  <a:pt x="172021" y="7797"/>
                </a:lnTo>
                <a:lnTo>
                  <a:pt x="165442" y="2476"/>
                </a:lnTo>
                <a:lnTo>
                  <a:pt x="156578" y="0"/>
                </a:lnTo>
                <a:lnTo>
                  <a:pt x="147332" y="927"/>
                </a:lnTo>
                <a:lnTo>
                  <a:pt x="139839" y="5029"/>
                </a:lnTo>
                <a:lnTo>
                  <a:pt x="134632" y="11607"/>
                </a:lnTo>
                <a:lnTo>
                  <a:pt x="132232" y="19989"/>
                </a:lnTo>
                <a:lnTo>
                  <a:pt x="130035" y="45186"/>
                </a:lnTo>
                <a:lnTo>
                  <a:pt x="124231" y="110401"/>
                </a:lnTo>
                <a:lnTo>
                  <a:pt x="121488" y="107581"/>
                </a:lnTo>
                <a:lnTo>
                  <a:pt x="115023" y="104813"/>
                </a:lnTo>
                <a:lnTo>
                  <a:pt x="107238" y="105041"/>
                </a:lnTo>
                <a:lnTo>
                  <a:pt x="98259" y="109677"/>
                </a:lnTo>
                <a:lnTo>
                  <a:pt x="91147" y="116801"/>
                </a:lnTo>
                <a:lnTo>
                  <a:pt x="83883" y="123901"/>
                </a:lnTo>
                <a:lnTo>
                  <a:pt x="74409" y="128409"/>
                </a:lnTo>
                <a:lnTo>
                  <a:pt x="62750" y="128092"/>
                </a:lnTo>
                <a:lnTo>
                  <a:pt x="53581" y="122809"/>
                </a:lnTo>
                <a:lnTo>
                  <a:pt x="47002" y="113855"/>
                </a:lnTo>
                <a:lnTo>
                  <a:pt x="43116" y="102552"/>
                </a:lnTo>
                <a:lnTo>
                  <a:pt x="42214" y="91871"/>
                </a:lnTo>
                <a:lnTo>
                  <a:pt x="44310" y="80975"/>
                </a:lnTo>
                <a:lnTo>
                  <a:pt x="50482" y="72009"/>
                </a:lnTo>
                <a:lnTo>
                  <a:pt x="61810" y="67132"/>
                </a:lnTo>
                <a:lnTo>
                  <a:pt x="72326" y="68351"/>
                </a:lnTo>
                <a:lnTo>
                  <a:pt x="80632" y="73177"/>
                </a:lnTo>
                <a:lnTo>
                  <a:pt x="89319" y="77787"/>
                </a:lnTo>
                <a:lnTo>
                  <a:pt x="94157" y="36461"/>
                </a:lnTo>
                <a:lnTo>
                  <a:pt x="75907" y="32181"/>
                </a:lnTo>
                <a:lnTo>
                  <a:pt x="54851" y="33464"/>
                </a:lnTo>
                <a:lnTo>
                  <a:pt x="29298" y="43802"/>
                </a:lnTo>
                <a:lnTo>
                  <a:pt x="10350" y="62179"/>
                </a:lnTo>
                <a:lnTo>
                  <a:pt x="0" y="86969"/>
                </a:lnTo>
                <a:lnTo>
                  <a:pt x="177" y="116560"/>
                </a:lnTo>
                <a:lnTo>
                  <a:pt x="12001" y="143713"/>
                </a:lnTo>
                <a:lnTo>
                  <a:pt x="32194" y="160667"/>
                </a:lnTo>
                <a:lnTo>
                  <a:pt x="56857" y="168173"/>
                </a:lnTo>
                <a:lnTo>
                  <a:pt x="82130" y="166966"/>
                </a:lnTo>
                <a:lnTo>
                  <a:pt x="107365" y="156921"/>
                </a:lnTo>
                <a:lnTo>
                  <a:pt x="121272" y="143700"/>
                </a:lnTo>
                <a:lnTo>
                  <a:pt x="120815" y="148932"/>
                </a:lnTo>
                <a:lnTo>
                  <a:pt x="121666" y="157657"/>
                </a:lnTo>
                <a:lnTo>
                  <a:pt x="125590" y="165049"/>
                </a:lnTo>
                <a:lnTo>
                  <a:pt x="132181" y="170395"/>
                </a:lnTo>
                <a:lnTo>
                  <a:pt x="141033" y="172948"/>
                </a:lnTo>
                <a:lnTo>
                  <a:pt x="150279" y="172008"/>
                </a:lnTo>
                <a:lnTo>
                  <a:pt x="157772" y="167868"/>
                </a:lnTo>
                <a:lnTo>
                  <a:pt x="162991" y="161239"/>
                </a:lnTo>
                <a:lnTo>
                  <a:pt x="165379" y="152844"/>
                </a:lnTo>
                <a:lnTo>
                  <a:pt x="168173" y="121043"/>
                </a:lnTo>
                <a:lnTo>
                  <a:pt x="169951" y="101460"/>
                </a:lnTo>
                <a:lnTo>
                  <a:pt x="172300" y="92354"/>
                </a:lnTo>
                <a:lnTo>
                  <a:pt x="176949" y="86347"/>
                </a:lnTo>
                <a:lnTo>
                  <a:pt x="182956" y="83172"/>
                </a:lnTo>
                <a:lnTo>
                  <a:pt x="189407" y="82562"/>
                </a:lnTo>
                <a:lnTo>
                  <a:pt x="195605" y="84442"/>
                </a:lnTo>
                <a:lnTo>
                  <a:pt x="200914" y="88861"/>
                </a:lnTo>
                <a:lnTo>
                  <a:pt x="204393" y="95643"/>
                </a:lnTo>
                <a:lnTo>
                  <a:pt x="205168" y="104609"/>
                </a:lnTo>
                <a:lnTo>
                  <a:pt x="200596" y="155994"/>
                </a:lnTo>
                <a:lnTo>
                  <a:pt x="201447" y="164731"/>
                </a:lnTo>
                <a:lnTo>
                  <a:pt x="205384" y="172161"/>
                </a:lnTo>
                <a:lnTo>
                  <a:pt x="212001" y="177507"/>
                </a:lnTo>
                <a:lnTo>
                  <a:pt x="220916" y="180009"/>
                </a:lnTo>
                <a:lnTo>
                  <a:pt x="230149" y="179070"/>
                </a:lnTo>
                <a:lnTo>
                  <a:pt x="237604" y="174942"/>
                </a:lnTo>
                <a:lnTo>
                  <a:pt x="242773" y="168351"/>
                </a:lnTo>
                <a:lnTo>
                  <a:pt x="245148" y="160020"/>
                </a:lnTo>
                <a:lnTo>
                  <a:pt x="249377" y="112649"/>
                </a:lnTo>
                <a:lnTo>
                  <a:pt x="252222" y="121996"/>
                </a:lnTo>
                <a:lnTo>
                  <a:pt x="270421" y="146748"/>
                </a:lnTo>
                <a:lnTo>
                  <a:pt x="293649" y="158699"/>
                </a:lnTo>
                <a:lnTo>
                  <a:pt x="319087" y="159956"/>
                </a:lnTo>
                <a:lnTo>
                  <a:pt x="343954" y="152628"/>
                </a:lnTo>
                <a:lnTo>
                  <a:pt x="379488" y="124282"/>
                </a:lnTo>
                <a:lnTo>
                  <a:pt x="379933" y="123342"/>
                </a:lnTo>
                <a:lnTo>
                  <a:pt x="385203" y="112280"/>
                </a:lnTo>
                <a:lnTo>
                  <a:pt x="402412" y="147828"/>
                </a:lnTo>
                <a:lnTo>
                  <a:pt x="437197" y="166103"/>
                </a:lnTo>
                <a:lnTo>
                  <a:pt x="451561" y="161810"/>
                </a:lnTo>
                <a:lnTo>
                  <a:pt x="460209" y="151409"/>
                </a:lnTo>
                <a:lnTo>
                  <a:pt x="465569" y="131267"/>
                </a:lnTo>
                <a:lnTo>
                  <a:pt x="470027" y="97764"/>
                </a:lnTo>
                <a:lnTo>
                  <a:pt x="470560" y="97764"/>
                </a:lnTo>
                <a:lnTo>
                  <a:pt x="482320" y="129438"/>
                </a:lnTo>
                <a:lnTo>
                  <a:pt x="491998" y="147891"/>
                </a:lnTo>
                <a:lnTo>
                  <a:pt x="502742" y="156146"/>
                </a:lnTo>
                <a:lnTo>
                  <a:pt x="517740" y="157187"/>
                </a:lnTo>
                <a:lnTo>
                  <a:pt x="532333" y="153314"/>
                </a:lnTo>
                <a:lnTo>
                  <a:pt x="553059" y="110159"/>
                </a:lnTo>
                <a:lnTo>
                  <a:pt x="561454" y="67144"/>
                </a:lnTo>
                <a:lnTo>
                  <a:pt x="563168" y="72567"/>
                </a:lnTo>
                <a:lnTo>
                  <a:pt x="566864" y="84620"/>
                </a:lnTo>
                <a:lnTo>
                  <a:pt x="576326" y="113068"/>
                </a:lnTo>
                <a:lnTo>
                  <a:pt x="583895" y="135382"/>
                </a:lnTo>
                <a:lnTo>
                  <a:pt x="587527" y="150647"/>
                </a:lnTo>
                <a:lnTo>
                  <a:pt x="585114" y="157949"/>
                </a:lnTo>
                <a:lnTo>
                  <a:pt x="580110" y="158064"/>
                </a:lnTo>
                <a:lnTo>
                  <a:pt x="575043" y="154901"/>
                </a:lnTo>
                <a:lnTo>
                  <a:pt x="568706" y="151218"/>
                </a:lnTo>
                <a:lnTo>
                  <a:pt x="559904" y="149809"/>
                </a:lnTo>
                <a:lnTo>
                  <a:pt x="553110" y="151930"/>
                </a:lnTo>
                <a:lnTo>
                  <a:pt x="547700" y="156908"/>
                </a:lnTo>
                <a:lnTo>
                  <a:pt x="544677" y="164058"/>
                </a:lnTo>
                <a:lnTo>
                  <a:pt x="545020" y="172720"/>
                </a:lnTo>
                <a:lnTo>
                  <a:pt x="552107" y="185280"/>
                </a:lnTo>
                <a:lnTo>
                  <a:pt x="565886" y="195580"/>
                </a:lnTo>
                <a:lnTo>
                  <a:pt x="584631" y="200977"/>
                </a:lnTo>
                <a:lnTo>
                  <a:pt x="606640" y="198793"/>
                </a:lnTo>
                <a:lnTo>
                  <a:pt x="626452" y="188112"/>
                </a:lnTo>
                <a:lnTo>
                  <a:pt x="642620" y="166255"/>
                </a:lnTo>
                <a:lnTo>
                  <a:pt x="646264" y="158064"/>
                </a:lnTo>
                <a:lnTo>
                  <a:pt x="659676" y="127990"/>
                </a:lnTo>
                <a:lnTo>
                  <a:pt x="663397" y="118084"/>
                </a:lnTo>
                <a:lnTo>
                  <a:pt x="682167" y="68110"/>
                </a:lnTo>
                <a:lnTo>
                  <a:pt x="683488" y="59436"/>
                </a:lnTo>
                <a:close/>
              </a:path>
            </a:pathLst>
          </a:custGeom>
          <a:solidFill>
            <a:srgbClr val="1249C2"/>
          </a:solidFill>
        </p:spPr>
        <p:txBody>
          <a:bodyPr wrap="square" lIns="0" tIns="0" rIns="0" bIns="0" rtlCol="0"/>
          <a:lstStyle/>
          <a:p>
            <a:endParaRPr/>
          </a:p>
        </p:txBody>
      </p:sp>
      <p:sp>
        <p:nvSpPr>
          <p:cNvPr id="20" name="bg object 20"/>
          <p:cNvSpPr/>
          <p:nvPr/>
        </p:nvSpPr>
        <p:spPr>
          <a:xfrm>
            <a:off x="11023091" y="6470904"/>
            <a:ext cx="0" cy="139700"/>
          </a:xfrm>
          <a:custGeom>
            <a:avLst/>
            <a:gdLst/>
            <a:ahLst/>
            <a:cxnLst/>
            <a:rect l="l" t="t" r="r" b="b"/>
            <a:pathLst>
              <a:path h="139700">
                <a:moveTo>
                  <a:pt x="0" y="0"/>
                </a:moveTo>
                <a:lnTo>
                  <a:pt x="0" y="139700"/>
                </a:lnTo>
              </a:path>
            </a:pathLst>
          </a:custGeom>
          <a:ln w="12700">
            <a:solidFill>
              <a:srgbClr val="1147C2"/>
            </a:solidFill>
          </a:ln>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C7889F9-39B6-4326-B446-72B9BDED60C1}" type="datetime1">
              <a:rPr lang="en-US" smtClean="0"/>
              <a:t>10/5/22</a:t>
            </a:fld>
            <a:endParaRPr lang="en-US"/>
          </a:p>
        </p:txBody>
      </p:sp>
      <p:sp>
        <p:nvSpPr>
          <p:cNvPr id="6" name="Holder 6"/>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1315555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rosci Objectives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D9C2-B080-A54A-AB58-4B31F7C130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07"/>
            <a:ext cx="12192000" cy="3073400"/>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509"/>
            <a:ext cx="12192000" cy="3072384"/>
          </a:xfrm>
          <a:prstGeom prst="rect">
            <a:avLst/>
          </a:prstGeom>
          <a:solidFill>
            <a:srgbClr val="1147C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812571-012B-A449-9087-4F388DBE5BE6}"/>
              </a:ext>
            </a:extLst>
          </p:cNvPr>
          <p:cNvSpPr>
            <a:spLocks noGrp="1"/>
          </p:cNvSpPr>
          <p:nvPr>
            <p:ph type="body" sz="quarter" idx="10"/>
          </p:nvPr>
        </p:nvSpPr>
        <p:spPr>
          <a:xfrm>
            <a:off x="304800" y="3470568"/>
            <a:ext cx="11415712" cy="277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819103E5-27A3-344B-8881-936342C05250}"/>
              </a:ext>
            </a:extLst>
          </p:cNvPr>
          <p:cNvSpPr>
            <a:spLocks noGrp="1"/>
          </p:cNvSpPr>
          <p:nvPr>
            <p:ph type="title" hasCustomPrompt="1"/>
          </p:nvPr>
        </p:nvSpPr>
        <p:spPr>
          <a:xfrm>
            <a:off x="304800" y="318667"/>
            <a:ext cx="11582400" cy="823204"/>
          </a:xfrm>
          <a:prstGeom prst="rect">
            <a:avLst/>
          </a:prstGeom>
        </p:spPr>
        <p:txBody>
          <a:bodyPr vert="horz" lIns="0" tIns="45720" rIns="0" bIns="45720" rtlCol="0" anchor="t" anchorCtr="0">
            <a:noAutofit/>
          </a:bodyPr>
          <a:lstStyle>
            <a:lvl1pPr>
              <a:defRPr>
                <a:solidFill>
                  <a:schemeClr val="bg1"/>
                </a:solidFill>
              </a:defRPr>
            </a:lvl1pPr>
          </a:lstStyle>
          <a:p>
            <a:r>
              <a:rPr lang="en-US"/>
              <a:t>Click to Edit Slide Title</a:t>
            </a:r>
          </a:p>
        </p:txBody>
      </p:sp>
      <p:sp>
        <p:nvSpPr>
          <p:cNvPr id="6" name="Slide Number Placeholder 3">
            <a:extLst>
              <a:ext uri="{FF2B5EF4-FFF2-40B4-BE49-F238E27FC236}">
                <a16:creationId xmlns:a16="http://schemas.microsoft.com/office/drawing/2014/main" id="{00729BA9-D446-CA4F-ECD5-E2777B0E00A8}"/>
              </a:ext>
            </a:extLst>
          </p:cNvPr>
          <p:cNvSpPr>
            <a:spLocks noGrp="1"/>
          </p:cNvSpPr>
          <p:nvPr>
            <p:ph type="sldNum" sz="quarter" idx="12"/>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13801812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18667"/>
            <a:ext cx="11582400" cy="823204"/>
          </a:xfrm>
        </p:spPr>
        <p:txBody>
          <a:bodyPr anchor="t"/>
          <a:lstStyle>
            <a:lvl1pPr>
              <a:defRPr sz="3600" cap="none" baseline="0"/>
            </a:lvl1pPr>
          </a:lstStyle>
          <a:p>
            <a:r>
              <a:rPr lang="en-US"/>
              <a:t>Click to Edit Slide Title</a:t>
            </a:r>
          </a:p>
        </p:txBody>
      </p:sp>
    </p:spTree>
    <p:extLst>
      <p:ext uri="{BB962C8B-B14F-4D97-AF65-F5344CB8AC3E}">
        <p14:creationId xmlns:p14="http://schemas.microsoft.com/office/powerpoint/2010/main" val="30434601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DB857A-A18F-6A22-6BE5-CA52C126A070}"/>
              </a:ext>
            </a:extLst>
          </p:cNvPr>
          <p:cNvSpPr>
            <a:spLocks noGrp="1"/>
          </p:cNvSpPr>
          <p:nvPr>
            <p:ph type="ftr" sz="quarter" idx="10"/>
          </p:nvPr>
        </p:nvSpPr>
        <p:spPr/>
        <p:txBody>
          <a:bodyPr/>
          <a:lstStyle/>
          <a:p>
            <a:endParaRPr lang="en-US"/>
          </a:p>
        </p:txBody>
      </p:sp>
      <p:sp>
        <p:nvSpPr>
          <p:cNvPr id="3" name="Date Placeholder 2">
            <a:extLst>
              <a:ext uri="{FF2B5EF4-FFF2-40B4-BE49-F238E27FC236}">
                <a16:creationId xmlns:a16="http://schemas.microsoft.com/office/drawing/2014/main" id="{6814A2EB-10B5-8E35-2651-1CF84BFE963D}"/>
              </a:ext>
            </a:extLst>
          </p:cNvPr>
          <p:cNvSpPr>
            <a:spLocks noGrp="1"/>
          </p:cNvSpPr>
          <p:nvPr>
            <p:ph type="dt" sz="half" idx="11"/>
          </p:nvPr>
        </p:nvSpPr>
        <p:spPr/>
        <p:txBody>
          <a:bodyPr/>
          <a:lstStyle/>
          <a:p>
            <a:fld id="{9D0836D5-A679-4103-8377-ECB7430DB0FD}" type="datetime1">
              <a:rPr lang="en-US" smtClean="0"/>
              <a:t>10/5/22</a:t>
            </a:fld>
            <a:endParaRPr lang="en-US"/>
          </a:p>
        </p:txBody>
      </p:sp>
      <p:sp>
        <p:nvSpPr>
          <p:cNvPr id="4" name="Slide Number Placeholder 3">
            <a:extLst>
              <a:ext uri="{FF2B5EF4-FFF2-40B4-BE49-F238E27FC236}">
                <a16:creationId xmlns:a16="http://schemas.microsoft.com/office/drawing/2014/main" id="{4521FB26-5861-009A-78DF-B3137F2D5744}"/>
              </a:ext>
            </a:extLst>
          </p:cNvPr>
          <p:cNvSpPr>
            <a:spLocks noGrp="1"/>
          </p:cNvSpPr>
          <p:nvPr>
            <p:ph type="sldNum" sz="quarter" idx="12"/>
          </p:nvPr>
        </p:nvSpPr>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32964118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sci Research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ABDC05-4514-8A4B-AF9C-A9ACCB4D0A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925"/>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8" name="Title 1">
            <a:extLst>
              <a:ext uri="{FF2B5EF4-FFF2-40B4-BE49-F238E27FC236}">
                <a16:creationId xmlns:a16="http://schemas.microsoft.com/office/drawing/2014/main" id="{87E80782-4100-0A47-AE76-16F0C419CB7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9" name="Content Placeholder 2">
            <a:extLst>
              <a:ext uri="{FF2B5EF4-FFF2-40B4-BE49-F238E27FC236}">
                <a16:creationId xmlns:a16="http://schemas.microsoft.com/office/drawing/2014/main" id="{5D795409-FE47-5D4B-AB78-5F3AEF7E4A1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FC33BB7-9CED-F34A-A433-B82F7D315770}"/>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42085008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rosci Pen + Paper Activity Slid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4E93C9-FBB7-E846-9574-C57478EF5F65}"/>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7D5C070F-EC36-5643-8623-4AE10A4395B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1">
            <a:extLst>
              <a:ext uri="{FF2B5EF4-FFF2-40B4-BE49-F238E27FC236}">
                <a16:creationId xmlns:a16="http://schemas.microsoft.com/office/drawing/2014/main" id="{EA7790CF-7CD4-93A0-72AF-88A655B66AC3}"/>
              </a:ext>
            </a:extLst>
          </p:cNvPr>
          <p:cNvSpPr>
            <a:spLocks noGrp="1"/>
          </p:cNvSpPr>
          <p:nvPr>
            <p:ph type="sldNum" sz="quarter" idx="7"/>
          </p:nvPr>
        </p:nvSpPr>
        <p:spPr>
          <a:xfrm>
            <a:off x="10703052" y="6435993"/>
            <a:ext cx="259715" cy="184666"/>
          </a:xfrm>
        </p:spPr>
        <p:txBody>
          <a:bodyPr/>
          <a:lstStyle/>
          <a:p>
            <a:pPr marL="38100">
              <a:spcBef>
                <a:spcPts val="10"/>
              </a:spcBef>
            </a:pPr>
            <a:fld id="{81D60167-4931-47E6-BA6A-407CBD079E47}" type="slidenum">
              <a:rPr lang="en-US" spc="45" smtClean="0"/>
              <a:pPr marL="38100">
                <a:spcBef>
                  <a:spcPts val="10"/>
                </a:spcBef>
              </a:pPr>
              <a:t>‹#›</a:t>
            </a:fld>
            <a:endParaRPr lang="en-US" spc="45"/>
          </a:p>
        </p:txBody>
      </p:sp>
    </p:spTree>
    <p:extLst>
      <p:ext uri="{BB962C8B-B14F-4D97-AF65-F5344CB8AC3E}">
        <p14:creationId xmlns:p14="http://schemas.microsoft.com/office/powerpoint/2010/main" val="12653726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Prosci Objectives 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84B80C-143B-7146-9B07-EB255E090159}"/>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a:t>
            </a:r>
            <a:r>
              <a:rPr lang="en-US" sz="700" err="1">
                <a:solidFill>
                  <a:schemeClr val="bg1"/>
                </a:solidFill>
              </a:rPr>
              <a:t>Prosci</a:t>
            </a:r>
            <a:r>
              <a:rPr lang="en-US" sz="700">
                <a:solidFill>
                  <a:schemeClr val="bg1"/>
                </a:solidFill>
              </a:rPr>
              <a:t>. All Rights Reserved.</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p:ph type="title" hasCustomPrompt="1"/>
          </p:nvPr>
        </p:nvSpPr>
        <p:spPr>
          <a:xfrm>
            <a:off x="6390352" y="318667"/>
            <a:ext cx="5609968" cy="1084755"/>
          </a:xfrm>
          <a:prstGeom prst="rect">
            <a:avLst/>
          </a:prstGeom>
        </p:spPr>
        <p:txBody>
          <a:bodyPr vert="horz" lIns="0" tIns="45720" rIns="0" bIns="45720" rtlCol="0" anchor="t" anchorCtr="0">
            <a:noAutofit/>
          </a:bodyPr>
          <a:lstStyle>
            <a:lvl1pPr algn="l">
              <a:defRPr/>
            </a:lvl1pPr>
          </a:lstStyle>
          <a:p>
            <a:r>
              <a:rPr lang="en-US"/>
              <a:t>Click to Edit Slide Title</a:t>
            </a:r>
          </a:p>
        </p:txBody>
      </p:sp>
      <p:sp>
        <p:nvSpPr>
          <p:cNvPr id="13" name="Content Placeholder 2">
            <a:extLst>
              <a:ext uri="{FF2B5EF4-FFF2-40B4-BE49-F238E27FC236}">
                <a16:creationId xmlns:a16="http://schemas.microsoft.com/office/drawing/2014/main" id="{36776ABD-3ACA-E845-86D5-4B28CEF503D4}"/>
              </a:ext>
            </a:extLst>
          </p:cNvPr>
          <p:cNvSpPr>
            <a:spLocks noGrp="1"/>
          </p:cNvSpPr>
          <p:nvPr>
            <p:ph sz="half" idx="10" hasCustomPrompt="1"/>
          </p:nvPr>
        </p:nvSpPr>
        <p:spPr>
          <a:xfrm>
            <a:off x="6390352" y="1595635"/>
            <a:ext cx="5187930"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54A0BF34-4EAC-EF48-AADB-879BF43D5486}"/>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6831592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Objectives option 3">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580E2675-326C-3542-9B20-3C80599312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0"/>
            <a:ext cx="6096001" cy="6858000"/>
          </a:xfrm>
          <a:prstGeom prst="rect">
            <a:avLst/>
          </a:prstGeom>
        </p:spPr>
      </p:pic>
      <p:sp>
        <p:nvSpPr>
          <p:cNvPr id="11" name="Rectangle 10">
            <a:extLst>
              <a:ext uri="{FF2B5EF4-FFF2-40B4-BE49-F238E27FC236}">
                <a16:creationId xmlns:a16="http://schemas.microsoft.com/office/drawing/2014/main" id="{27925B6C-C34E-8B4F-8A50-A08A8A091BA3}"/>
              </a:ext>
            </a:extLst>
          </p:cNvPr>
          <p:cNvSpPr/>
          <p:nvPr userDrawn="1"/>
        </p:nvSpPr>
        <p:spPr>
          <a:xfrm>
            <a:off x="6095999" y="0"/>
            <a:ext cx="6095999"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Calibri"/>
              <a:ea typeface="+mn-ea"/>
              <a:cs typeface="+mn-cs"/>
            </a:endParaRPr>
          </a:p>
        </p:txBody>
      </p:sp>
      <p:sp>
        <p:nvSpPr>
          <p:cNvPr id="19" name="Text Placeholder 3">
            <a:extLst>
              <a:ext uri="{FF2B5EF4-FFF2-40B4-BE49-F238E27FC236}">
                <a16:creationId xmlns:a16="http://schemas.microsoft.com/office/drawing/2014/main" id="{69D672F3-3E1B-6C42-97F0-9D91D9867395}"/>
              </a:ext>
            </a:extLst>
          </p:cNvPr>
          <p:cNvSpPr>
            <a:spLocks noGrp="1"/>
          </p:cNvSpPr>
          <p:nvPr userDrawn="1">
            <p:ph type="body" sz="quarter" idx="12"/>
          </p:nvPr>
        </p:nvSpPr>
        <p:spPr>
          <a:xfrm>
            <a:off x="381000" y="1676400"/>
            <a:ext cx="4876800" cy="3733800"/>
          </a:xfrm>
          <a:prstGeom prst="rect">
            <a:avLst/>
          </a:prstGeom>
        </p:spPr>
        <p:txBody>
          <a:bodyPr lIns="0" rIns="0">
            <a:normAutofit/>
          </a:bodyPr>
          <a:lstStyle>
            <a:lvl1pPr marL="0" indent="0" algn="l">
              <a:buNone/>
              <a:defRPr sz="2000">
                <a:solidFill>
                  <a:schemeClr val="tx1"/>
                </a:solidFill>
              </a:defRPr>
            </a:lvl1pPr>
          </a:lstStyle>
          <a:p>
            <a:pPr lvl="0"/>
            <a:r>
              <a:rPr lang="en-US"/>
              <a:t>Click to edit Master text styles</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userDrawn="1">
            <p:ph type="title"/>
          </p:nvPr>
        </p:nvSpPr>
        <p:spPr>
          <a:xfrm>
            <a:off x="304800" y="318667"/>
            <a:ext cx="4495800" cy="823204"/>
          </a:xfrm>
          <a:prstGeom prst="rect">
            <a:avLst/>
          </a:prstGeom>
        </p:spPr>
        <p:txBody>
          <a:bodyPr vert="horz" lIns="0" tIns="45720" rIns="0" bIns="45720" rtlCol="0" anchor="t" anchorCtr="0">
            <a:noAutofit/>
          </a:bodyPr>
          <a:lstStyle>
            <a:lvl1pPr algn="l">
              <a:defRPr/>
            </a:lvl1pPr>
          </a:lstStyle>
          <a:p>
            <a:r>
              <a:rPr lang="en-US"/>
              <a:t>Click to Edit Slide Title</a:t>
            </a:r>
          </a:p>
        </p:txBody>
      </p:sp>
      <p:pic>
        <p:nvPicPr>
          <p:cNvPr id="28" name="Picture 27">
            <a:extLst>
              <a:ext uri="{FF2B5EF4-FFF2-40B4-BE49-F238E27FC236}">
                <a16:creationId xmlns:a16="http://schemas.microsoft.com/office/drawing/2014/main" id="{F527D7D0-B643-8E4E-B9E7-10E6B1AA641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331892" y="6512640"/>
            <a:ext cx="794925" cy="244192"/>
          </a:xfrm>
          <a:prstGeom prst="rect">
            <a:avLst/>
          </a:prstGeom>
        </p:spPr>
      </p:pic>
      <p:cxnSp>
        <p:nvCxnSpPr>
          <p:cNvPr id="29" name="Straight Connector 28">
            <a:extLst>
              <a:ext uri="{FF2B5EF4-FFF2-40B4-BE49-F238E27FC236}">
                <a16:creationId xmlns:a16="http://schemas.microsoft.com/office/drawing/2014/main" id="{4D457004-1442-B84C-9DBF-31082EC6FE0C}"/>
              </a:ext>
              <a:ext uri="{C183D7F6-B498-43B3-948B-1728B52AA6E4}">
                <adec:decorative xmlns:adec="http://schemas.microsoft.com/office/drawing/2017/decorative" val="1"/>
              </a:ext>
            </a:extLst>
          </p:cNvPr>
          <p:cNvCxnSpPr/>
          <p:nvPr userDrawn="1"/>
        </p:nvCxnSpPr>
        <p:spPr>
          <a:xfrm>
            <a:off x="11366416" y="6487674"/>
            <a:ext cx="0" cy="294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919D2D-6E64-0F4B-BDBF-92D21F6F4CE2}"/>
              </a:ext>
              <a:ext uri="{C183D7F6-B498-43B3-948B-1728B52AA6E4}">
                <adec:decorative xmlns:adec="http://schemas.microsoft.com/office/drawing/2017/decorative" val="1"/>
              </a:ext>
            </a:extLst>
          </p:cNvPr>
          <p:cNvSpPr txBox="1"/>
          <p:nvPr userDrawn="1"/>
        </p:nvSpPr>
        <p:spPr>
          <a:xfrm>
            <a:off x="11349037" y="6545395"/>
            <a:ext cx="550599" cy="18820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kumimoji="0" lang="en-US" sz="11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5054278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a:xfrm>
            <a:off x="561839" y="1532185"/>
            <a:ext cx="10964118" cy="276999"/>
          </a:xfrm>
        </p:spPr>
        <p:txBody>
          <a:bodyPr lIns="0" tIns="0" rIns="0" bIns="0"/>
          <a:lstStyle>
            <a:lvl1pPr>
              <a:defRPr/>
            </a:lvl1pPr>
          </a:lstStyle>
          <a:p>
            <a:endParaRPr/>
          </a:p>
        </p:txBody>
      </p:sp>
      <p:sp>
        <p:nvSpPr>
          <p:cNvPr id="8" name="Holder 3">
            <a:extLst>
              <a:ext uri="{FF2B5EF4-FFF2-40B4-BE49-F238E27FC236}">
                <a16:creationId xmlns:a16="http://schemas.microsoft.com/office/drawing/2014/main" id="{623837C8-E38C-9C4E-83CE-38F74990AD9E}"/>
              </a:ext>
            </a:extLst>
          </p:cNvPr>
          <p:cNvSpPr>
            <a:spLocks noGrp="1"/>
          </p:cNvSpPr>
          <p:nvPr>
            <p:ph type="body" idx="10"/>
          </p:nvPr>
        </p:nvSpPr>
        <p:spPr>
          <a:xfrm>
            <a:off x="561839" y="439630"/>
            <a:ext cx="10964118" cy="169277"/>
          </a:xfrm>
        </p:spPr>
        <p:txBody>
          <a:bodyPr lIns="0" tIns="0" rIns="0" bIns="0"/>
          <a:lstStyle>
            <a:lvl1pPr>
              <a:defRPr sz="1100" b="1">
                <a:solidFill>
                  <a:srgbClr val="58595B"/>
                </a:solidFill>
              </a:defRPr>
            </a:lvl1pPr>
          </a:lstStyle>
          <a:p>
            <a:endParaRPr lang="en-AU"/>
          </a:p>
        </p:txBody>
      </p:sp>
    </p:spTree>
    <p:extLst>
      <p:ext uri="{BB962C8B-B14F-4D97-AF65-F5344CB8AC3E}">
        <p14:creationId xmlns:p14="http://schemas.microsoft.com/office/powerpoint/2010/main" val="920838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a:xfrm>
            <a:off x="561839" y="1532185"/>
            <a:ext cx="10964118" cy="276999"/>
          </a:xfrm>
        </p:spPr>
        <p:txBody>
          <a:bodyPr lIns="0" tIns="0" rIns="0" bIns="0"/>
          <a:lstStyle>
            <a:lvl1pPr>
              <a:defRPr/>
            </a:lvl1pPr>
          </a:lstStyle>
          <a:p>
            <a:endParaRPr/>
          </a:p>
        </p:txBody>
      </p:sp>
    </p:spTree>
    <p:extLst>
      <p:ext uri="{BB962C8B-B14F-4D97-AF65-F5344CB8AC3E}">
        <p14:creationId xmlns:p14="http://schemas.microsoft.com/office/powerpoint/2010/main" val="31192824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ontent: Title + Body Cop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2680-0376-574E-A4AA-343917C0C835}"/>
              </a:ext>
            </a:extLst>
          </p:cNvPr>
          <p:cNvSpPr>
            <a:spLocks noGrp="1"/>
          </p:cNvSpPr>
          <p:nvPr>
            <p:ph type="title" hasCustomPrompt="1"/>
          </p:nvPr>
        </p:nvSpPr>
        <p:spPr/>
        <p:txBody>
          <a:bodyPr/>
          <a:lstStyle/>
          <a:p>
            <a:r>
              <a:rPr lang="en-US"/>
              <a:t>Click to Edit Slide Title</a:t>
            </a:r>
          </a:p>
        </p:txBody>
      </p:sp>
      <p:sp>
        <p:nvSpPr>
          <p:cNvPr id="9" name="Text Placeholder 7">
            <a:extLst>
              <a:ext uri="{FF2B5EF4-FFF2-40B4-BE49-F238E27FC236}">
                <a16:creationId xmlns:a16="http://schemas.microsoft.com/office/drawing/2014/main" id="{732C5EC7-70DF-4E42-A708-4622DC267188}"/>
              </a:ext>
            </a:extLst>
          </p:cNvPr>
          <p:cNvSpPr>
            <a:spLocks noGrp="1"/>
          </p:cNvSpPr>
          <p:nvPr>
            <p:ph type="body" sz="quarter" idx="10" hasCustomPrompt="1"/>
          </p:nvPr>
        </p:nvSpPr>
        <p:spPr>
          <a:xfrm>
            <a:off x="308389" y="1302578"/>
            <a:ext cx="11609388" cy="5118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305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8" name="bg object 18"/>
          <p:cNvSpPr/>
          <p:nvPr/>
        </p:nvSpPr>
        <p:spPr>
          <a:xfrm>
            <a:off x="0" y="0"/>
            <a:ext cx="12192000" cy="914400"/>
          </a:xfrm>
          <a:custGeom>
            <a:avLst/>
            <a:gdLst/>
            <a:ahLst/>
            <a:cxnLst/>
            <a:rect l="l" t="t" r="r" b="b"/>
            <a:pathLst>
              <a:path w="12192000" h="914400">
                <a:moveTo>
                  <a:pt x="12192000" y="0"/>
                </a:moveTo>
                <a:lnTo>
                  <a:pt x="0" y="0"/>
                </a:lnTo>
                <a:lnTo>
                  <a:pt x="0" y="914400"/>
                </a:lnTo>
                <a:lnTo>
                  <a:pt x="12192000" y="914400"/>
                </a:lnTo>
                <a:lnTo>
                  <a:pt x="12192000" y="0"/>
                </a:lnTo>
                <a:close/>
              </a:path>
            </a:pathLst>
          </a:custGeom>
          <a:solidFill>
            <a:srgbClr val="1147C2"/>
          </a:solidFill>
        </p:spPr>
        <p:txBody>
          <a:bodyPr wrap="square" lIns="0" tIns="0" rIns="0" bIns="0" rtlCol="0"/>
          <a:lstStyle/>
          <a:p>
            <a:endParaRPr/>
          </a:p>
        </p:txBody>
      </p:sp>
      <p:sp>
        <p:nvSpPr>
          <p:cNvPr id="19" name="bg object 19"/>
          <p:cNvSpPr/>
          <p:nvPr/>
        </p:nvSpPr>
        <p:spPr>
          <a:xfrm>
            <a:off x="11166157" y="6434226"/>
            <a:ext cx="683895" cy="201295"/>
          </a:xfrm>
          <a:custGeom>
            <a:avLst/>
            <a:gdLst/>
            <a:ahLst/>
            <a:cxnLst/>
            <a:rect l="l" t="t" r="r" b="b"/>
            <a:pathLst>
              <a:path w="683895" h="201295">
                <a:moveTo>
                  <a:pt x="683488" y="59436"/>
                </a:moveTo>
                <a:lnTo>
                  <a:pt x="681418" y="51282"/>
                </a:lnTo>
                <a:lnTo>
                  <a:pt x="676236" y="44538"/>
                </a:lnTo>
                <a:lnTo>
                  <a:pt x="668261" y="40093"/>
                </a:lnTo>
                <a:lnTo>
                  <a:pt x="659168" y="38950"/>
                </a:lnTo>
                <a:lnTo>
                  <a:pt x="651040" y="41325"/>
                </a:lnTo>
                <a:lnTo>
                  <a:pt x="644550" y="46609"/>
                </a:lnTo>
                <a:lnTo>
                  <a:pt x="640334" y="54203"/>
                </a:lnTo>
                <a:lnTo>
                  <a:pt x="626351" y="96735"/>
                </a:lnTo>
                <a:lnTo>
                  <a:pt x="619353" y="118084"/>
                </a:lnTo>
                <a:lnTo>
                  <a:pt x="618820" y="118084"/>
                </a:lnTo>
                <a:lnTo>
                  <a:pt x="603046" y="52679"/>
                </a:lnTo>
                <a:lnTo>
                  <a:pt x="599490" y="44754"/>
                </a:lnTo>
                <a:lnTo>
                  <a:pt x="593420" y="38950"/>
                </a:lnTo>
                <a:lnTo>
                  <a:pt x="585558" y="35966"/>
                </a:lnTo>
                <a:lnTo>
                  <a:pt x="576427" y="36398"/>
                </a:lnTo>
                <a:lnTo>
                  <a:pt x="568083" y="40208"/>
                </a:lnTo>
                <a:lnTo>
                  <a:pt x="564146" y="44564"/>
                </a:lnTo>
                <a:lnTo>
                  <a:pt x="564045" y="41605"/>
                </a:lnTo>
                <a:lnTo>
                  <a:pt x="560578" y="34137"/>
                </a:lnTo>
                <a:lnTo>
                  <a:pt x="554355" y="28587"/>
                </a:lnTo>
                <a:lnTo>
                  <a:pt x="545782" y="25742"/>
                </a:lnTo>
                <a:lnTo>
                  <a:pt x="536829" y="26377"/>
                </a:lnTo>
                <a:lnTo>
                  <a:pt x="515708" y="88569"/>
                </a:lnTo>
                <a:lnTo>
                  <a:pt x="512851" y="110591"/>
                </a:lnTo>
                <a:lnTo>
                  <a:pt x="512305" y="110591"/>
                </a:lnTo>
                <a:lnTo>
                  <a:pt x="494487" y="62141"/>
                </a:lnTo>
                <a:lnTo>
                  <a:pt x="463296" y="34328"/>
                </a:lnTo>
                <a:lnTo>
                  <a:pt x="452247" y="37541"/>
                </a:lnTo>
                <a:lnTo>
                  <a:pt x="445363" y="44284"/>
                </a:lnTo>
                <a:lnTo>
                  <a:pt x="441350" y="54533"/>
                </a:lnTo>
                <a:lnTo>
                  <a:pt x="438937" y="68326"/>
                </a:lnTo>
                <a:lnTo>
                  <a:pt x="432206" y="119494"/>
                </a:lnTo>
                <a:lnTo>
                  <a:pt x="431660" y="119608"/>
                </a:lnTo>
                <a:lnTo>
                  <a:pt x="408825" y="57353"/>
                </a:lnTo>
                <a:lnTo>
                  <a:pt x="404418" y="49961"/>
                </a:lnTo>
                <a:lnTo>
                  <a:pt x="397840" y="44907"/>
                </a:lnTo>
                <a:lnTo>
                  <a:pt x="389775" y="42760"/>
                </a:lnTo>
                <a:lnTo>
                  <a:pt x="380898" y="44094"/>
                </a:lnTo>
                <a:lnTo>
                  <a:pt x="374523" y="47929"/>
                </a:lnTo>
                <a:lnTo>
                  <a:pt x="374523" y="87515"/>
                </a:lnTo>
                <a:lnTo>
                  <a:pt x="369531" y="85852"/>
                </a:lnTo>
                <a:lnTo>
                  <a:pt x="361708" y="86614"/>
                </a:lnTo>
                <a:lnTo>
                  <a:pt x="354685" y="90652"/>
                </a:lnTo>
                <a:lnTo>
                  <a:pt x="349275" y="97980"/>
                </a:lnTo>
                <a:lnTo>
                  <a:pt x="346367" y="104495"/>
                </a:lnTo>
                <a:lnTo>
                  <a:pt x="342861" y="110807"/>
                </a:lnTo>
                <a:lnTo>
                  <a:pt x="337413" y="116535"/>
                </a:lnTo>
                <a:lnTo>
                  <a:pt x="328510" y="121450"/>
                </a:lnTo>
                <a:lnTo>
                  <a:pt x="318020" y="123342"/>
                </a:lnTo>
                <a:lnTo>
                  <a:pt x="308698" y="121297"/>
                </a:lnTo>
                <a:lnTo>
                  <a:pt x="301269" y="116674"/>
                </a:lnTo>
                <a:lnTo>
                  <a:pt x="296456" y="110807"/>
                </a:lnTo>
                <a:lnTo>
                  <a:pt x="322186" y="98945"/>
                </a:lnTo>
                <a:lnTo>
                  <a:pt x="342861" y="89039"/>
                </a:lnTo>
                <a:lnTo>
                  <a:pt x="348576" y="86042"/>
                </a:lnTo>
                <a:lnTo>
                  <a:pt x="358521" y="80822"/>
                </a:lnTo>
                <a:lnTo>
                  <a:pt x="365429" y="75501"/>
                </a:lnTo>
                <a:lnTo>
                  <a:pt x="368109" y="71628"/>
                </a:lnTo>
                <a:lnTo>
                  <a:pt x="368185" y="72021"/>
                </a:lnTo>
                <a:lnTo>
                  <a:pt x="373176" y="84289"/>
                </a:lnTo>
                <a:lnTo>
                  <a:pt x="374523" y="87515"/>
                </a:lnTo>
                <a:lnTo>
                  <a:pt x="374523" y="47929"/>
                </a:lnTo>
                <a:lnTo>
                  <a:pt x="373189" y="48717"/>
                </a:lnTo>
                <a:lnTo>
                  <a:pt x="369506" y="53873"/>
                </a:lnTo>
                <a:lnTo>
                  <a:pt x="358394" y="37299"/>
                </a:lnTo>
                <a:lnTo>
                  <a:pt x="338975" y="25095"/>
                </a:lnTo>
                <a:lnTo>
                  <a:pt x="328510" y="23685"/>
                </a:lnTo>
                <a:lnTo>
                  <a:pt x="328510" y="65938"/>
                </a:lnTo>
                <a:lnTo>
                  <a:pt x="285051" y="86042"/>
                </a:lnTo>
                <a:lnTo>
                  <a:pt x="284238" y="82664"/>
                </a:lnTo>
                <a:lnTo>
                  <a:pt x="283933" y="74561"/>
                </a:lnTo>
                <a:lnTo>
                  <a:pt x="287337" y="64719"/>
                </a:lnTo>
                <a:lnTo>
                  <a:pt x="297649" y="56159"/>
                </a:lnTo>
                <a:lnTo>
                  <a:pt x="310819" y="53835"/>
                </a:lnTo>
                <a:lnTo>
                  <a:pt x="320497" y="57632"/>
                </a:lnTo>
                <a:lnTo>
                  <a:pt x="326466" y="63131"/>
                </a:lnTo>
                <a:lnTo>
                  <a:pt x="328510" y="65938"/>
                </a:lnTo>
                <a:lnTo>
                  <a:pt x="328510" y="23685"/>
                </a:lnTo>
                <a:lnTo>
                  <a:pt x="282422" y="31064"/>
                </a:lnTo>
                <a:lnTo>
                  <a:pt x="246214" y="76288"/>
                </a:lnTo>
                <a:lnTo>
                  <a:pt x="246176" y="78168"/>
                </a:lnTo>
                <a:lnTo>
                  <a:pt x="240906" y="67221"/>
                </a:lnTo>
                <a:lnTo>
                  <a:pt x="227723" y="55740"/>
                </a:lnTo>
                <a:lnTo>
                  <a:pt x="209943" y="50393"/>
                </a:lnTo>
                <a:lnTo>
                  <a:pt x="194589" y="51346"/>
                </a:lnTo>
                <a:lnTo>
                  <a:pt x="183261" y="55321"/>
                </a:lnTo>
                <a:lnTo>
                  <a:pt x="176250" y="59664"/>
                </a:lnTo>
                <a:lnTo>
                  <a:pt x="173863" y="61696"/>
                </a:lnTo>
                <a:lnTo>
                  <a:pt x="173418" y="61696"/>
                </a:lnTo>
                <a:lnTo>
                  <a:pt x="176796" y="23901"/>
                </a:lnTo>
                <a:lnTo>
                  <a:pt x="175945" y="15189"/>
                </a:lnTo>
                <a:lnTo>
                  <a:pt x="172021" y="7797"/>
                </a:lnTo>
                <a:lnTo>
                  <a:pt x="165442" y="2476"/>
                </a:lnTo>
                <a:lnTo>
                  <a:pt x="156578" y="0"/>
                </a:lnTo>
                <a:lnTo>
                  <a:pt x="147332" y="927"/>
                </a:lnTo>
                <a:lnTo>
                  <a:pt x="139839" y="5029"/>
                </a:lnTo>
                <a:lnTo>
                  <a:pt x="134632" y="11607"/>
                </a:lnTo>
                <a:lnTo>
                  <a:pt x="132232" y="19989"/>
                </a:lnTo>
                <a:lnTo>
                  <a:pt x="130035" y="45186"/>
                </a:lnTo>
                <a:lnTo>
                  <a:pt x="124231" y="110401"/>
                </a:lnTo>
                <a:lnTo>
                  <a:pt x="121488" y="107581"/>
                </a:lnTo>
                <a:lnTo>
                  <a:pt x="115023" y="104813"/>
                </a:lnTo>
                <a:lnTo>
                  <a:pt x="107238" y="105041"/>
                </a:lnTo>
                <a:lnTo>
                  <a:pt x="98259" y="109677"/>
                </a:lnTo>
                <a:lnTo>
                  <a:pt x="91147" y="116801"/>
                </a:lnTo>
                <a:lnTo>
                  <a:pt x="83883" y="123901"/>
                </a:lnTo>
                <a:lnTo>
                  <a:pt x="74409" y="128409"/>
                </a:lnTo>
                <a:lnTo>
                  <a:pt x="62750" y="128092"/>
                </a:lnTo>
                <a:lnTo>
                  <a:pt x="53581" y="122809"/>
                </a:lnTo>
                <a:lnTo>
                  <a:pt x="47002" y="113855"/>
                </a:lnTo>
                <a:lnTo>
                  <a:pt x="43116" y="102552"/>
                </a:lnTo>
                <a:lnTo>
                  <a:pt x="42214" y="91871"/>
                </a:lnTo>
                <a:lnTo>
                  <a:pt x="44310" y="80975"/>
                </a:lnTo>
                <a:lnTo>
                  <a:pt x="50482" y="72009"/>
                </a:lnTo>
                <a:lnTo>
                  <a:pt x="61810" y="67132"/>
                </a:lnTo>
                <a:lnTo>
                  <a:pt x="72326" y="68351"/>
                </a:lnTo>
                <a:lnTo>
                  <a:pt x="80632" y="73177"/>
                </a:lnTo>
                <a:lnTo>
                  <a:pt x="89319" y="77787"/>
                </a:lnTo>
                <a:lnTo>
                  <a:pt x="94157" y="36461"/>
                </a:lnTo>
                <a:lnTo>
                  <a:pt x="75907" y="32181"/>
                </a:lnTo>
                <a:lnTo>
                  <a:pt x="54851" y="33464"/>
                </a:lnTo>
                <a:lnTo>
                  <a:pt x="29298" y="43802"/>
                </a:lnTo>
                <a:lnTo>
                  <a:pt x="10350" y="62179"/>
                </a:lnTo>
                <a:lnTo>
                  <a:pt x="0" y="86969"/>
                </a:lnTo>
                <a:lnTo>
                  <a:pt x="177" y="116560"/>
                </a:lnTo>
                <a:lnTo>
                  <a:pt x="12001" y="143713"/>
                </a:lnTo>
                <a:lnTo>
                  <a:pt x="32194" y="160667"/>
                </a:lnTo>
                <a:lnTo>
                  <a:pt x="56857" y="168173"/>
                </a:lnTo>
                <a:lnTo>
                  <a:pt x="82130" y="166966"/>
                </a:lnTo>
                <a:lnTo>
                  <a:pt x="107365" y="156921"/>
                </a:lnTo>
                <a:lnTo>
                  <a:pt x="121272" y="143700"/>
                </a:lnTo>
                <a:lnTo>
                  <a:pt x="120815" y="148932"/>
                </a:lnTo>
                <a:lnTo>
                  <a:pt x="121666" y="157657"/>
                </a:lnTo>
                <a:lnTo>
                  <a:pt x="125590" y="165049"/>
                </a:lnTo>
                <a:lnTo>
                  <a:pt x="132181" y="170395"/>
                </a:lnTo>
                <a:lnTo>
                  <a:pt x="141033" y="172948"/>
                </a:lnTo>
                <a:lnTo>
                  <a:pt x="150279" y="172008"/>
                </a:lnTo>
                <a:lnTo>
                  <a:pt x="157772" y="167868"/>
                </a:lnTo>
                <a:lnTo>
                  <a:pt x="162991" y="161239"/>
                </a:lnTo>
                <a:lnTo>
                  <a:pt x="165379" y="152844"/>
                </a:lnTo>
                <a:lnTo>
                  <a:pt x="168173" y="121043"/>
                </a:lnTo>
                <a:lnTo>
                  <a:pt x="169951" y="101460"/>
                </a:lnTo>
                <a:lnTo>
                  <a:pt x="172300" y="92354"/>
                </a:lnTo>
                <a:lnTo>
                  <a:pt x="176949" y="86347"/>
                </a:lnTo>
                <a:lnTo>
                  <a:pt x="182956" y="83172"/>
                </a:lnTo>
                <a:lnTo>
                  <a:pt x="189407" y="82562"/>
                </a:lnTo>
                <a:lnTo>
                  <a:pt x="195605" y="84442"/>
                </a:lnTo>
                <a:lnTo>
                  <a:pt x="200914" y="88861"/>
                </a:lnTo>
                <a:lnTo>
                  <a:pt x="204393" y="95643"/>
                </a:lnTo>
                <a:lnTo>
                  <a:pt x="205168" y="104609"/>
                </a:lnTo>
                <a:lnTo>
                  <a:pt x="200596" y="155994"/>
                </a:lnTo>
                <a:lnTo>
                  <a:pt x="201447" y="164731"/>
                </a:lnTo>
                <a:lnTo>
                  <a:pt x="205384" y="172161"/>
                </a:lnTo>
                <a:lnTo>
                  <a:pt x="212001" y="177507"/>
                </a:lnTo>
                <a:lnTo>
                  <a:pt x="220916" y="180009"/>
                </a:lnTo>
                <a:lnTo>
                  <a:pt x="230149" y="179070"/>
                </a:lnTo>
                <a:lnTo>
                  <a:pt x="237604" y="174942"/>
                </a:lnTo>
                <a:lnTo>
                  <a:pt x="242773" y="168351"/>
                </a:lnTo>
                <a:lnTo>
                  <a:pt x="245148" y="160020"/>
                </a:lnTo>
                <a:lnTo>
                  <a:pt x="249377" y="112649"/>
                </a:lnTo>
                <a:lnTo>
                  <a:pt x="252222" y="121996"/>
                </a:lnTo>
                <a:lnTo>
                  <a:pt x="270421" y="146748"/>
                </a:lnTo>
                <a:lnTo>
                  <a:pt x="293649" y="158699"/>
                </a:lnTo>
                <a:lnTo>
                  <a:pt x="319087" y="159956"/>
                </a:lnTo>
                <a:lnTo>
                  <a:pt x="343954" y="152628"/>
                </a:lnTo>
                <a:lnTo>
                  <a:pt x="379488" y="124282"/>
                </a:lnTo>
                <a:lnTo>
                  <a:pt x="379933" y="123342"/>
                </a:lnTo>
                <a:lnTo>
                  <a:pt x="385203" y="112280"/>
                </a:lnTo>
                <a:lnTo>
                  <a:pt x="402412" y="147828"/>
                </a:lnTo>
                <a:lnTo>
                  <a:pt x="437197" y="166103"/>
                </a:lnTo>
                <a:lnTo>
                  <a:pt x="451561" y="161810"/>
                </a:lnTo>
                <a:lnTo>
                  <a:pt x="460209" y="151409"/>
                </a:lnTo>
                <a:lnTo>
                  <a:pt x="465569" y="131267"/>
                </a:lnTo>
                <a:lnTo>
                  <a:pt x="470027" y="97764"/>
                </a:lnTo>
                <a:lnTo>
                  <a:pt x="470560" y="97764"/>
                </a:lnTo>
                <a:lnTo>
                  <a:pt x="482320" y="129438"/>
                </a:lnTo>
                <a:lnTo>
                  <a:pt x="491998" y="147891"/>
                </a:lnTo>
                <a:lnTo>
                  <a:pt x="502742" y="156146"/>
                </a:lnTo>
                <a:lnTo>
                  <a:pt x="517740" y="157187"/>
                </a:lnTo>
                <a:lnTo>
                  <a:pt x="532333" y="153314"/>
                </a:lnTo>
                <a:lnTo>
                  <a:pt x="553059" y="110159"/>
                </a:lnTo>
                <a:lnTo>
                  <a:pt x="561454" y="67144"/>
                </a:lnTo>
                <a:lnTo>
                  <a:pt x="563168" y="72567"/>
                </a:lnTo>
                <a:lnTo>
                  <a:pt x="566864" y="84620"/>
                </a:lnTo>
                <a:lnTo>
                  <a:pt x="576326" y="113068"/>
                </a:lnTo>
                <a:lnTo>
                  <a:pt x="583895" y="135382"/>
                </a:lnTo>
                <a:lnTo>
                  <a:pt x="587527" y="150647"/>
                </a:lnTo>
                <a:lnTo>
                  <a:pt x="585114" y="157949"/>
                </a:lnTo>
                <a:lnTo>
                  <a:pt x="580110" y="158064"/>
                </a:lnTo>
                <a:lnTo>
                  <a:pt x="575043" y="154901"/>
                </a:lnTo>
                <a:lnTo>
                  <a:pt x="568706" y="151218"/>
                </a:lnTo>
                <a:lnTo>
                  <a:pt x="559904" y="149809"/>
                </a:lnTo>
                <a:lnTo>
                  <a:pt x="553110" y="151930"/>
                </a:lnTo>
                <a:lnTo>
                  <a:pt x="547700" y="156908"/>
                </a:lnTo>
                <a:lnTo>
                  <a:pt x="544677" y="164058"/>
                </a:lnTo>
                <a:lnTo>
                  <a:pt x="545020" y="172720"/>
                </a:lnTo>
                <a:lnTo>
                  <a:pt x="552107" y="185280"/>
                </a:lnTo>
                <a:lnTo>
                  <a:pt x="565886" y="195580"/>
                </a:lnTo>
                <a:lnTo>
                  <a:pt x="584631" y="200977"/>
                </a:lnTo>
                <a:lnTo>
                  <a:pt x="606640" y="198793"/>
                </a:lnTo>
                <a:lnTo>
                  <a:pt x="626452" y="188112"/>
                </a:lnTo>
                <a:lnTo>
                  <a:pt x="642620" y="166255"/>
                </a:lnTo>
                <a:lnTo>
                  <a:pt x="646264" y="158064"/>
                </a:lnTo>
                <a:lnTo>
                  <a:pt x="659676" y="127990"/>
                </a:lnTo>
                <a:lnTo>
                  <a:pt x="663397" y="118084"/>
                </a:lnTo>
                <a:lnTo>
                  <a:pt x="682167" y="68110"/>
                </a:lnTo>
                <a:lnTo>
                  <a:pt x="683488" y="59436"/>
                </a:lnTo>
                <a:close/>
              </a:path>
            </a:pathLst>
          </a:custGeom>
          <a:solidFill>
            <a:srgbClr val="1148C2"/>
          </a:solidFill>
        </p:spPr>
        <p:txBody>
          <a:bodyPr wrap="square" lIns="0" tIns="0" rIns="0" bIns="0" rtlCol="0"/>
          <a:lstStyle/>
          <a:p>
            <a:endParaRPr>
              <a:solidFill>
                <a:schemeClr val="bg1"/>
              </a:solidFill>
            </a:endParaRPr>
          </a:p>
        </p:txBody>
      </p:sp>
      <p:sp>
        <p:nvSpPr>
          <p:cNvPr id="20" name="bg object 20"/>
          <p:cNvSpPr/>
          <p:nvPr/>
        </p:nvSpPr>
        <p:spPr>
          <a:xfrm>
            <a:off x="11023091" y="6470904"/>
            <a:ext cx="0" cy="139700"/>
          </a:xfrm>
          <a:custGeom>
            <a:avLst/>
            <a:gdLst/>
            <a:ahLst/>
            <a:cxnLst/>
            <a:rect l="l" t="t" r="r" b="b"/>
            <a:pathLst>
              <a:path h="139700">
                <a:moveTo>
                  <a:pt x="0" y="0"/>
                </a:moveTo>
                <a:lnTo>
                  <a:pt x="0" y="139700"/>
                </a:lnTo>
              </a:path>
            </a:pathLst>
          </a:custGeom>
          <a:ln w="12700">
            <a:solidFill>
              <a:srgbClr val="1147C2"/>
            </a:solidFill>
          </a:ln>
        </p:spPr>
        <p:txBody>
          <a:bodyPr wrap="square" lIns="0" tIns="0" rIns="0" bIns="0" rtlCol="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F6B14376-D642-4B20-A4CC-07A423FC3942}" type="datetime1">
              <a:rPr lang="en-US" smtClean="0"/>
              <a:t>10/5/22</a:t>
            </a:fld>
            <a:endParaRPr lang="en-US"/>
          </a:p>
        </p:txBody>
      </p:sp>
      <p:sp>
        <p:nvSpPr>
          <p:cNvPr id="6" name="Holder 6"/>
          <p:cNvSpPr>
            <a:spLocks noGrp="1"/>
          </p:cNvSpPr>
          <p:nvPr>
            <p:ph type="sldNum" sz="quarter" idx="7"/>
          </p:nvPr>
        </p:nvSpPr>
        <p:spPr>
          <a:xfrm>
            <a:off x="10703052" y="6435993"/>
            <a:ext cx="259715" cy="184666"/>
          </a:xfrm>
        </p:spPr>
        <p:txBody>
          <a:bodyPr lIns="0" tIns="0" rIns="0" bIns="0"/>
          <a:lstStyle>
            <a:lvl1pPr>
              <a:defRPr sz="1200" b="0" i="0">
                <a:solidFill>
                  <a:srgbClr val="1148C2"/>
                </a:solidFill>
                <a:latin typeface="+mn-lt"/>
                <a:cs typeface="Gill Sans MT"/>
              </a:defRPr>
            </a:lvl1pPr>
          </a:lstStyle>
          <a:p>
            <a:pPr marL="38100">
              <a:spcBef>
                <a:spcPts val="10"/>
              </a:spcBef>
            </a:pPr>
            <a:fld id="{81D60167-4931-47E6-BA6A-407CBD079E47}" type="slidenum">
              <a:rPr lang="en-US" spc="45" smtClean="0"/>
              <a:pPr marL="38100">
                <a:spcBef>
                  <a:spcPts val="10"/>
                </a:spcBef>
              </a:pPr>
              <a:t>‹#›</a:t>
            </a:fld>
            <a:endParaRPr lang="en-US" spc="45"/>
          </a:p>
        </p:txBody>
      </p:sp>
      <p:sp>
        <p:nvSpPr>
          <p:cNvPr id="12" name="Holder 3">
            <a:extLst>
              <a:ext uri="{FF2B5EF4-FFF2-40B4-BE49-F238E27FC236}">
                <a16:creationId xmlns:a16="http://schemas.microsoft.com/office/drawing/2014/main" id="{F2464375-5313-DE01-7F44-4F184AF14CF1}"/>
              </a:ext>
            </a:extLst>
          </p:cNvPr>
          <p:cNvSpPr>
            <a:spLocks noGrp="1"/>
          </p:cNvSpPr>
          <p:nvPr>
            <p:ph idx="1"/>
          </p:nvPr>
        </p:nvSpPr>
        <p:spPr>
          <a:xfrm>
            <a:off x="609600" y="1577340"/>
            <a:ext cx="10972800" cy="4526280"/>
          </a:xfrm>
          <a:prstGeom prst="rect">
            <a:avLst/>
          </a:prstGeom>
        </p:spPr>
        <p:txBody>
          <a:bodyPr wrap="square" lIns="0" tIns="0" rIns="0" bIns="0">
            <a:spAutoFit/>
          </a:bodyPr>
          <a:lstStyle>
            <a:lvl1pPr>
              <a:defRPr/>
            </a:lvl1pPr>
          </a:lstStyle>
          <a:p>
            <a:endParaRPr/>
          </a:p>
        </p:txBody>
      </p:sp>
    </p:spTree>
    <p:extLst>
      <p:ext uri="{BB962C8B-B14F-4D97-AF65-F5344CB8AC3E}">
        <p14:creationId xmlns:p14="http://schemas.microsoft.com/office/powerpoint/2010/main" val="966783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Prosci Purple Colo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7755F607-E875-0E44-84CF-A33DDD6B49AB}"/>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56CF68ED-3057-A144-AEC3-422C211BB35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8DF934E-7230-9C4F-B548-407DE3BEC72D}"/>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89117031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either section blank">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084" y="787401"/>
            <a:ext cx="11775016" cy="542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5"/>
          <p:cNvSpPr>
            <a:spLocks noGrp="1"/>
          </p:cNvSpPr>
          <p:nvPr>
            <p:ph type="title" hasCustomPrompt="1"/>
          </p:nvPr>
        </p:nvSpPr>
        <p:spPr>
          <a:xfrm>
            <a:off x="323275" y="80819"/>
            <a:ext cx="5849696" cy="357909"/>
          </a:xfrm>
          <a:prstGeom prst="rect">
            <a:avLst/>
          </a:prstGeom>
        </p:spPr>
        <p:txBody>
          <a:bodyPr vert="horz" lIns="91440" tIns="45720" rIns="91440" bIns="45720" rtlCol="0" anchor="ctr">
            <a:normAutofit/>
          </a:bodyPr>
          <a:lstStyle>
            <a:lvl1pPr>
              <a:defRPr b="1" baseline="0">
                <a:latin typeface="Arial"/>
                <a:cs typeface="Arial"/>
              </a:defRPr>
            </a:lvl1pPr>
          </a:lstStyle>
          <a:p>
            <a:r>
              <a:rPr lang="en-US"/>
              <a:t>Click to edit slide title</a:t>
            </a:r>
          </a:p>
        </p:txBody>
      </p:sp>
    </p:spTree>
    <p:extLst>
      <p:ext uri="{BB962C8B-B14F-4D97-AF65-F5344CB8AC3E}">
        <p14:creationId xmlns:p14="http://schemas.microsoft.com/office/powerpoint/2010/main" val="8039019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hoto_Cover_1">
    <p:spTree>
      <p:nvGrpSpPr>
        <p:cNvPr id="1" name=""/>
        <p:cNvGrpSpPr/>
        <p:nvPr/>
      </p:nvGrpSpPr>
      <p:grpSpPr>
        <a:xfrm>
          <a:off x="0" y="0"/>
          <a:ext cx="0" cy="0"/>
          <a:chOff x="0" y="0"/>
          <a:chExt cx="0" cy="0"/>
        </a:xfrm>
      </p:grpSpPr>
      <p:pic>
        <p:nvPicPr>
          <p:cNvPr id="3" name="Picture 2" descr="A group of people sitting around a dog&#10;&#10;Description automatically generated">
            <a:extLst>
              <a:ext uri="{FF2B5EF4-FFF2-40B4-BE49-F238E27FC236}">
                <a16:creationId xmlns:a16="http://schemas.microsoft.com/office/drawing/2014/main" id="{BF4D359C-126E-B34F-84C8-7738136E23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76358"/>
          </a:xfrm>
          <a:prstGeom prst="rect">
            <a:avLst/>
          </a:prstGeom>
        </p:spPr>
      </p:pic>
      <p:pic>
        <p:nvPicPr>
          <p:cNvPr id="4" name="Picture 3">
            <a:extLst>
              <a:ext uri="{FF2B5EF4-FFF2-40B4-BE49-F238E27FC236}">
                <a16:creationId xmlns:a16="http://schemas.microsoft.com/office/drawing/2014/main" id="{09B8F923-7F37-9740-83BD-4B58C2753009}"/>
              </a:ext>
            </a:extLst>
          </p:cNvPr>
          <p:cNvPicPr>
            <a:picLocks noChangeAspect="1"/>
          </p:cNvPicPr>
          <p:nvPr userDrawn="1"/>
        </p:nvPicPr>
        <p:blipFill>
          <a:blip r:embed="rId3"/>
          <a:stretch>
            <a:fillRect/>
          </a:stretch>
        </p:blipFill>
        <p:spPr>
          <a:xfrm rot="3300000">
            <a:off x="-332404" y="3135106"/>
            <a:ext cx="7393772" cy="7149350"/>
          </a:xfrm>
          <a:prstGeom prst="rect">
            <a:avLst/>
          </a:prstGeom>
        </p:spPr>
      </p:pic>
      <p:pic>
        <p:nvPicPr>
          <p:cNvPr id="7" name="Picture 6">
            <a:extLst>
              <a:ext uri="{FF2B5EF4-FFF2-40B4-BE49-F238E27FC236}">
                <a16:creationId xmlns:a16="http://schemas.microsoft.com/office/drawing/2014/main" id="{FC3DFA27-43E9-954E-8E0C-1660351E3CCE}"/>
              </a:ext>
            </a:extLst>
          </p:cNvPr>
          <p:cNvPicPr>
            <a:picLocks noChangeAspect="1"/>
          </p:cNvPicPr>
          <p:nvPr userDrawn="1"/>
        </p:nvPicPr>
        <p:blipFill>
          <a:blip r:embed="rId4"/>
          <a:stretch>
            <a:fillRect/>
          </a:stretch>
        </p:blipFill>
        <p:spPr>
          <a:xfrm>
            <a:off x="645294" y="4653906"/>
            <a:ext cx="1948113" cy="572974"/>
          </a:xfrm>
          <a:prstGeom prst="rect">
            <a:avLst/>
          </a:prstGeom>
        </p:spPr>
      </p:pic>
      <p:sp>
        <p:nvSpPr>
          <p:cNvPr id="13" name="Text Placeholder 12">
            <a:extLst>
              <a:ext uri="{FF2B5EF4-FFF2-40B4-BE49-F238E27FC236}">
                <a16:creationId xmlns:a16="http://schemas.microsoft.com/office/drawing/2014/main" id="{791CBD95-67C1-934D-8AB2-0FDC0AA1564B}"/>
              </a:ext>
            </a:extLst>
          </p:cNvPr>
          <p:cNvSpPr>
            <a:spLocks noGrp="1"/>
          </p:cNvSpPr>
          <p:nvPr>
            <p:ph type="body" sz="quarter" idx="11" hasCustomPrompt="1"/>
          </p:nvPr>
        </p:nvSpPr>
        <p:spPr>
          <a:xfrm>
            <a:off x="548053" y="6034128"/>
            <a:ext cx="7161212" cy="429758"/>
          </a:xfrm>
          <a:prstGeom prst="rect">
            <a:avLst/>
          </a:prstGeom>
        </p:spPr>
        <p:txBody>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Subhead Copy Goes Here and Here</a:t>
            </a:r>
          </a:p>
        </p:txBody>
      </p:sp>
      <p:sp>
        <p:nvSpPr>
          <p:cNvPr id="9" name="Text Placeholder 8">
            <a:extLst>
              <a:ext uri="{FF2B5EF4-FFF2-40B4-BE49-F238E27FC236}">
                <a16:creationId xmlns:a16="http://schemas.microsoft.com/office/drawing/2014/main" id="{4AC8FEF2-0224-8B4C-921F-3648CA734A1A}"/>
              </a:ext>
            </a:extLst>
          </p:cNvPr>
          <p:cNvSpPr>
            <a:spLocks noGrp="1"/>
          </p:cNvSpPr>
          <p:nvPr>
            <p:ph type="body" sz="quarter" idx="10" hasCustomPrompt="1"/>
          </p:nvPr>
        </p:nvSpPr>
        <p:spPr>
          <a:xfrm>
            <a:off x="548053" y="5304971"/>
            <a:ext cx="7161212" cy="729157"/>
          </a:xfrm>
          <a:prstGeom prst="rect">
            <a:avLst/>
          </a:prstGeom>
        </p:spPr>
        <p:txBody>
          <a:bodyPr/>
          <a:lstStyle>
            <a:lvl1pPr marL="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a:t>
            </a:r>
          </a:p>
        </p:txBody>
      </p:sp>
    </p:spTree>
    <p:extLst>
      <p:ext uri="{BB962C8B-B14F-4D97-AF65-F5344CB8AC3E}">
        <p14:creationId xmlns:p14="http://schemas.microsoft.com/office/powerpoint/2010/main" val="56543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1A62CD-94A5-C144-8D73-F3EDF4511537}"/>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pic>
        <p:nvPicPr>
          <p:cNvPr id="8" name="Graphic 7">
            <a:extLst>
              <a:ext uri="{FF2B5EF4-FFF2-40B4-BE49-F238E27FC236}">
                <a16:creationId xmlns:a16="http://schemas.microsoft.com/office/drawing/2014/main" id="{C5845717-0266-4644-B43B-D1F84977E8A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1700000">
            <a:off x="4530528" y="5309260"/>
            <a:ext cx="3178139" cy="3097476"/>
          </a:xfrm>
          <a:prstGeom prst="rect">
            <a:avLst/>
          </a:prstGeom>
        </p:spPr>
      </p:pic>
      <p:pic>
        <p:nvPicPr>
          <p:cNvPr id="9" name="Graphic 8">
            <a:extLst>
              <a:ext uri="{FF2B5EF4-FFF2-40B4-BE49-F238E27FC236}">
                <a16:creationId xmlns:a16="http://schemas.microsoft.com/office/drawing/2014/main" id="{024E6AAF-2BA8-084D-8B8F-018D6242471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0000">
            <a:off x="6647552" y="6000614"/>
            <a:ext cx="1646648" cy="1714769"/>
          </a:xfrm>
          <a:prstGeom prst="rect">
            <a:avLst/>
          </a:prstGeom>
        </p:spPr>
      </p:pic>
      <p:sp>
        <p:nvSpPr>
          <p:cNvPr id="13" name="Content Placeholder 12">
            <a:extLst>
              <a:ext uri="{FF2B5EF4-FFF2-40B4-BE49-F238E27FC236}">
                <a16:creationId xmlns:a16="http://schemas.microsoft.com/office/drawing/2014/main" id="{73F9CEEF-0A20-6444-9848-BEFE86A303E1}"/>
              </a:ext>
            </a:extLst>
          </p:cNvPr>
          <p:cNvSpPr>
            <a:spLocks noGrp="1"/>
          </p:cNvSpPr>
          <p:nvPr>
            <p:ph sz="quarter" idx="10" hasCustomPrompt="1"/>
          </p:nvPr>
        </p:nvSpPr>
        <p:spPr>
          <a:xfrm>
            <a:off x="212650" y="159488"/>
            <a:ext cx="11738049" cy="648585"/>
          </a:xfrm>
        </p:spPr>
        <p:txBody>
          <a:bodyPr anchor="ctr">
            <a:normAutofit/>
          </a:bodyPr>
          <a:lstStyle>
            <a:lvl1pPr marL="0" indent="0">
              <a:buNone/>
              <a:defRPr sz="3600">
                <a:solidFill>
                  <a:schemeClr val="bg1"/>
                </a:solidFill>
                <a:latin typeface="+mj-lt"/>
              </a:defRPr>
            </a:lvl1pPr>
          </a:lstStyle>
          <a:p>
            <a:pPr lvl="0"/>
            <a:r>
              <a:rPr lang="en-US"/>
              <a:t>Headline Goes Here</a:t>
            </a:r>
          </a:p>
        </p:txBody>
      </p:sp>
    </p:spTree>
    <p:extLst>
      <p:ext uri="{BB962C8B-B14F-4D97-AF65-F5344CB8AC3E}">
        <p14:creationId xmlns:p14="http://schemas.microsoft.com/office/powerpoint/2010/main" val="34822489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Prosci Title Slide 6">
    <p:bg>
      <p:bgPr>
        <a:solidFill>
          <a:schemeClr val="bg1"/>
        </a:solidFill>
        <a:effectLst/>
      </p:bgPr>
    </p:bg>
    <p:spTree>
      <p:nvGrpSpPr>
        <p:cNvPr id="1" name=""/>
        <p:cNvGrpSpPr/>
        <p:nvPr/>
      </p:nvGrpSpPr>
      <p:grpSpPr>
        <a:xfrm>
          <a:off x="0" y="0"/>
          <a:ext cx="0" cy="0"/>
          <a:chOff x="0" y="0"/>
          <a:chExt cx="0" cy="0"/>
        </a:xfrm>
      </p:grpSpPr>
      <p:pic>
        <p:nvPicPr>
          <p:cNvPr id="4" name="Picture 3" descr="A group of people in a room&#10;&#10;Description automatically generated">
            <a:extLst>
              <a:ext uri="{FF2B5EF4-FFF2-40B4-BE49-F238E27FC236}">
                <a16:creationId xmlns:a16="http://schemas.microsoft.com/office/drawing/2014/main" id="{EE6B2810-AA27-8749-BB75-9E6A6BE0C65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7" y="0"/>
            <a:ext cx="12196791" cy="6858000"/>
          </a:xfrm>
          <a:prstGeom prst="rect">
            <a:avLst/>
          </a:prstGeom>
        </p:spPr>
      </p:pic>
      <p:sp>
        <p:nvSpPr>
          <p:cNvPr id="57" name="Rectangle 56">
            <a:extLst>
              <a:ext uri="{FF2B5EF4-FFF2-40B4-BE49-F238E27FC236}">
                <a16:creationId xmlns:a16="http://schemas.microsoft.com/office/drawing/2014/main" id="{193F6511-E704-6B4D-9F18-65FB05FC37D7}"/>
              </a:ext>
            </a:extLst>
          </p:cNvPr>
          <p:cNvSpPr/>
          <p:nvPr userDrawn="1"/>
        </p:nvSpPr>
        <p:spPr>
          <a:xfrm>
            <a:off x="0" y="0"/>
            <a:ext cx="12200987" cy="6858000"/>
          </a:xfrm>
          <a:prstGeom prst="rect">
            <a:avLst/>
          </a:prstGeom>
          <a:solidFill>
            <a:srgbClr val="FCFCF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Rectangle 41">
            <a:extLst>
              <a:ext uri="{FF2B5EF4-FFF2-40B4-BE49-F238E27FC236}">
                <a16:creationId xmlns:a16="http://schemas.microsoft.com/office/drawing/2014/main" id="{F7362207-9209-9342-BD14-E7E9F50F0E04}"/>
              </a:ext>
            </a:extLst>
          </p:cNvPr>
          <p:cNvSpPr/>
          <p:nvPr userDrawn="1"/>
        </p:nvSpPr>
        <p:spPr>
          <a:xfrm>
            <a:off x="12254583" y="-2"/>
            <a:ext cx="1149843" cy="53071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28C5E7A7-1C3F-174F-9B54-CEF348A59E88}"/>
              </a:ext>
            </a:extLst>
          </p:cNvPr>
          <p:cNvSpPr/>
          <p:nvPr userDrawn="1"/>
        </p:nvSpPr>
        <p:spPr>
          <a:xfrm>
            <a:off x="12373117" y="1592739"/>
            <a:ext cx="4572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772CA5B3-00F5-6841-A5F8-A66E8A85FF10}"/>
              </a:ext>
            </a:extLst>
          </p:cNvPr>
          <p:cNvSpPr txBox="1"/>
          <p:nvPr userDrawn="1"/>
        </p:nvSpPr>
        <p:spPr>
          <a:xfrm>
            <a:off x="12449532" y="1665417"/>
            <a:ext cx="297882" cy="314980"/>
          </a:xfrm>
          <a:prstGeom prst="rect">
            <a:avLst/>
          </a:prstGeom>
          <a:noFill/>
        </p:spPr>
        <p:txBody>
          <a:bodyPr wrap="square" lIns="0" tIns="0" rIns="0" bIns="0" rtlCol="0">
            <a:noAutofit/>
          </a:bodyPr>
          <a:lstStyle/>
          <a:p>
            <a:r>
              <a:rPr lang="en-US" sz="700">
                <a:solidFill>
                  <a:schemeClr val="bg1"/>
                </a:solidFill>
              </a:rPr>
              <a:t>R: 63</a:t>
            </a:r>
          </a:p>
          <a:p>
            <a:r>
              <a:rPr lang="en-US" sz="700">
                <a:solidFill>
                  <a:schemeClr val="bg1"/>
                </a:solidFill>
              </a:rPr>
              <a:t>G: 72</a:t>
            </a:r>
          </a:p>
          <a:p>
            <a:r>
              <a:rPr lang="en-US" sz="700">
                <a:solidFill>
                  <a:schemeClr val="bg1"/>
                </a:solidFill>
              </a:rPr>
              <a:t>B: 79</a:t>
            </a:r>
          </a:p>
        </p:txBody>
      </p:sp>
      <p:sp>
        <p:nvSpPr>
          <p:cNvPr id="46" name="Rectangle 45">
            <a:extLst>
              <a:ext uri="{FF2B5EF4-FFF2-40B4-BE49-F238E27FC236}">
                <a16:creationId xmlns:a16="http://schemas.microsoft.com/office/drawing/2014/main" id="{C2DAF3E0-E2A7-EE42-A32C-C7962D03304F}"/>
              </a:ext>
            </a:extLst>
          </p:cNvPr>
          <p:cNvSpPr/>
          <p:nvPr userDrawn="1"/>
        </p:nvSpPr>
        <p:spPr>
          <a:xfrm>
            <a:off x="12829683" y="1592738"/>
            <a:ext cx="228600" cy="228600"/>
          </a:xfrm>
          <a:prstGeom prst="rect">
            <a:avLst/>
          </a:prstGeom>
          <a:solidFill>
            <a:srgbClr val="71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7C5B51A3-061A-FE46-8CA9-606DA2D9EF82}"/>
              </a:ext>
            </a:extLst>
          </p:cNvPr>
          <p:cNvSpPr/>
          <p:nvPr userDrawn="1"/>
        </p:nvSpPr>
        <p:spPr>
          <a:xfrm>
            <a:off x="13055732" y="1592738"/>
            <a:ext cx="228600" cy="228600"/>
          </a:xfrm>
          <a:prstGeom prst="rect">
            <a:avLst/>
          </a:prstGeom>
          <a:solidFill>
            <a:srgbClr val="9F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815D571-F7CD-D746-AE02-1573B1ED36C6}"/>
              </a:ext>
            </a:extLst>
          </p:cNvPr>
          <p:cNvSpPr/>
          <p:nvPr userDrawn="1"/>
        </p:nvSpPr>
        <p:spPr>
          <a:xfrm>
            <a:off x="12829683" y="1821339"/>
            <a:ext cx="228600" cy="228600"/>
          </a:xfrm>
          <a:prstGeom prst="rect">
            <a:avLst/>
          </a:prstGeom>
          <a:solidFill>
            <a:srgbClr val="CFD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1296F72-9E95-CE49-8446-AD37D31C2416}"/>
              </a:ext>
            </a:extLst>
          </p:cNvPr>
          <p:cNvSpPr/>
          <p:nvPr userDrawn="1"/>
        </p:nvSpPr>
        <p:spPr>
          <a:xfrm>
            <a:off x="13055732" y="1821339"/>
            <a:ext cx="228600" cy="228600"/>
          </a:xfrm>
          <a:prstGeom prst="rect">
            <a:avLst/>
          </a:prstGeom>
          <a:solidFill>
            <a:srgbClr val="EC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32AED5E-6272-2A40-92DC-7395C97DECCB}"/>
              </a:ext>
            </a:extLst>
          </p:cNvPr>
          <p:cNvSpPr/>
          <p:nvPr userDrawn="1"/>
        </p:nvSpPr>
        <p:spPr>
          <a:xfrm>
            <a:off x="12373117" y="604470"/>
            <a:ext cx="457200" cy="457200"/>
          </a:xfrm>
          <a:prstGeom prst="rect">
            <a:avLst/>
          </a:prstGeom>
          <a:solidFill>
            <a:srgbClr val="342A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472226C-8D1B-764B-B0F8-B4A76F4BE578}"/>
              </a:ext>
            </a:extLst>
          </p:cNvPr>
          <p:cNvSpPr txBox="1"/>
          <p:nvPr userDrawn="1"/>
        </p:nvSpPr>
        <p:spPr>
          <a:xfrm>
            <a:off x="12449532" y="677148"/>
            <a:ext cx="297882" cy="314980"/>
          </a:xfrm>
          <a:prstGeom prst="rect">
            <a:avLst/>
          </a:prstGeom>
          <a:noFill/>
        </p:spPr>
        <p:txBody>
          <a:bodyPr wrap="square" lIns="0" tIns="0" rIns="0" bIns="0" rtlCol="0">
            <a:noAutofit/>
          </a:bodyPr>
          <a:lstStyle/>
          <a:p>
            <a:r>
              <a:rPr lang="en-US" sz="700">
                <a:solidFill>
                  <a:schemeClr val="bg1"/>
                </a:solidFill>
              </a:rPr>
              <a:t>R: 52</a:t>
            </a:r>
          </a:p>
          <a:p>
            <a:r>
              <a:rPr lang="en-US" sz="700">
                <a:solidFill>
                  <a:schemeClr val="bg1"/>
                </a:solidFill>
              </a:rPr>
              <a:t>G: 42</a:t>
            </a:r>
          </a:p>
          <a:p>
            <a:r>
              <a:rPr lang="en-US" sz="700">
                <a:solidFill>
                  <a:schemeClr val="bg1"/>
                </a:solidFill>
              </a:rPr>
              <a:t>B: 134</a:t>
            </a:r>
          </a:p>
        </p:txBody>
      </p:sp>
      <p:sp>
        <p:nvSpPr>
          <p:cNvPr id="55" name="Rectangle 54">
            <a:extLst>
              <a:ext uri="{FF2B5EF4-FFF2-40B4-BE49-F238E27FC236}">
                <a16:creationId xmlns:a16="http://schemas.microsoft.com/office/drawing/2014/main" id="{78C25291-9FD1-E547-9E33-748F0A9BDF0F}"/>
              </a:ext>
            </a:extLst>
          </p:cNvPr>
          <p:cNvSpPr/>
          <p:nvPr userDrawn="1"/>
        </p:nvSpPr>
        <p:spPr>
          <a:xfrm>
            <a:off x="12377789" y="2305411"/>
            <a:ext cx="4572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874B146B-B1CB-0E40-B680-F40403A6643A}"/>
              </a:ext>
            </a:extLst>
          </p:cNvPr>
          <p:cNvSpPr txBox="1"/>
          <p:nvPr userDrawn="1"/>
        </p:nvSpPr>
        <p:spPr>
          <a:xfrm>
            <a:off x="12375444" y="270921"/>
            <a:ext cx="873195" cy="123111"/>
          </a:xfrm>
          <a:prstGeom prst="rect">
            <a:avLst/>
          </a:prstGeom>
          <a:noFill/>
        </p:spPr>
        <p:txBody>
          <a:bodyPr wrap="square" lIns="0" tIns="0" rIns="0" bIns="0" rtlCol="0">
            <a:spAutoFit/>
          </a:bodyPr>
          <a:lstStyle/>
          <a:p>
            <a:pPr algn="l"/>
            <a:r>
              <a:rPr lang="en-US" sz="800">
                <a:solidFill>
                  <a:schemeClr val="bg1"/>
                </a:solidFill>
              </a:rPr>
              <a:t>Primary Color</a:t>
            </a:r>
          </a:p>
        </p:txBody>
      </p:sp>
      <p:sp>
        <p:nvSpPr>
          <p:cNvPr id="89" name="TextBox 88">
            <a:extLst>
              <a:ext uri="{FF2B5EF4-FFF2-40B4-BE49-F238E27FC236}">
                <a16:creationId xmlns:a16="http://schemas.microsoft.com/office/drawing/2014/main" id="{DABD83ED-8F49-2140-A79D-6660C8B45194}"/>
              </a:ext>
            </a:extLst>
          </p:cNvPr>
          <p:cNvSpPr txBox="1"/>
          <p:nvPr userDrawn="1"/>
        </p:nvSpPr>
        <p:spPr>
          <a:xfrm>
            <a:off x="12375444" y="1240112"/>
            <a:ext cx="897343" cy="123111"/>
          </a:xfrm>
          <a:prstGeom prst="rect">
            <a:avLst/>
          </a:prstGeom>
          <a:noFill/>
        </p:spPr>
        <p:txBody>
          <a:bodyPr wrap="square" lIns="0" tIns="0" rIns="0" bIns="0" rtlCol="0">
            <a:spAutoFit/>
          </a:bodyPr>
          <a:lstStyle/>
          <a:p>
            <a:pPr algn="l"/>
            <a:r>
              <a:rPr lang="en-US" sz="800">
                <a:solidFill>
                  <a:schemeClr val="bg1"/>
                </a:solidFill>
              </a:rPr>
              <a:t>Secondary Colors</a:t>
            </a:r>
          </a:p>
        </p:txBody>
      </p:sp>
      <p:sp>
        <p:nvSpPr>
          <p:cNvPr id="90" name="Rectangle 89">
            <a:extLst>
              <a:ext uri="{FF2B5EF4-FFF2-40B4-BE49-F238E27FC236}">
                <a16:creationId xmlns:a16="http://schemas.microsoft.com/office/drawing/2014/main" id="{0636BD85-FAC7-B144-B8A9-9FF22AA88509}"/>
              </a:ext>
            </a:extLst>
          </p:cNvPr>
          <p:cNvSpPr/>
          <p:nvPr userDrawn="1"/>
        </p:nvSpPr>
        <p:spPr>
          <a:xfrm>
            <a:off x="12377789" y="2305411"/>
            <a:ext cx="272809" cy="457200"/>
          </a:xfrm>
          <a:prstGeom prst="rect">
            <a:avLst/>
          </a:prstGeom>
          <a:solidFill>
            <a:srgbClr val="836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A673EDE8-2C57-8049-8780-4F3D5013BC42}"/>
              </a:ext>
            </a:extLst>
          </p:cNvPr>
          <p:cNvSpPr txBox="1"/>
          <p:nvPr userDrawn="1"/>
        </p:nvSpPr>
        <p:spPr>
          <a:xfrm>
            <a:off x="12300661" y="2367765"/>
            <a:ext cx="493190" cy="410518"/>
          </a:xfrm>
          <a:prstGeom prst="rect">
            <a:avLst/>
          </a:prstGeom>
          <a:noFill/>
        </p:spPr>
        <p:txBody>
          <a:bodyPr wrap="square" rtlCol="0">
            <a:noAutofit/>
          </a:bodyPr>
          <a:lstStyle/>
          <a:p>
            <a:r>
              <a:rPr lang="en-US" sz="700">
                <a:solidFill>
                  <a:schemeClr val="bg1"/>
                </a:solidFill>
              </a:rPr>
              <a:t>R: 131</a:t>
            </a:r>
          </a:p>
          <a:p>
            <a:r>
              <a:rPr lang="en-US" sz="700">
                <a:solidFill>
                  <a:schemeClr val="bg1"/>
                </a:solidFill>
              </a:rPr>
              <a:t>G: 100</a:t>
            </a:r>
          </a:p>
          <a:p>
            <a:r>
              <a:rPr lang="en-US" sz="700">
                <a:solidFill>
                  <a:schemeClr val="bg1"/>
                </a:solidFill>
              </a:rPr>
              <a:t>B: 52</a:t>
            </a:r>
          </a:p>
        </p:txBody>
      </p:sp>
      <p:sp>
        <p:nvSpPr>
          <p:cNvPr id="92" name="TextBox 91">
            <a:extLst>
              <a:ext uri="{FF2B5EF4-FFF2-40B4-BE49-F238E27FC236}">
                <a16:creationId xmlns:a16="http://schemas.microsoft.com/office/drawing/2014/main" id="{9D34A8CB-E463-244C-8F21-AC20C59E0839}"/>
              </a:ext>
            </a:extLst>
          </p:cNvPr>
          <p:cNvSpPr txBox="1"/>
          <p:nvPr userDrawn="1"/>
        </p:nvSpPr>
        <p:spPr>
          <a:xfrm>
            <a:off x="12587454" y="2367765"/>
            <a:ext cx="351714" cy="410518"/>
          </a:xfrm>
          <a:prstGeom prst="rect">
            <a:avLst/>
          </a:prstGeom>
          <a:noFill/>
        </p:spPr>
        <p:txBody>
          <a:bodyPr wrap="square" rtlCol="0">
            <a:noAutofit/>
          </a:bodyPr>
          <a:lstStyle/>
          <a:p>
            <a:r>
              <a:rPr lang="en-US" sz="700">
                <a:solidFill>
                  <a:schemeClr val="bg1"/>
                </a:solidFill>
              </a:rPr>
              <a:t>181</a:t>
            </a:r>
          </a:p>
          <a:p>
            <a:r>
              <a:rPr lang="en-US" sz="700">
                <a:solidFill>
                  <a:schemeClr val="bg1"/>
                </a:solidFill>
              </a:rPr>
              <a:t>147</a:t>
            </a:r>
          </a:p>
          <a:p>
            <a:r>
              <a:rPr lang="en-US" sz="700">
                <a:solidFill>
                  <a:schemeClr val="bg1"/>
                </a:solidFill>
              </a:rPr>
              <a:t>98</a:t>
            </a:r>
          </a:p>
        </p:txBody>
      </p:sp>
      <p:sp>
        <p:nvSpPr>
          <p:cNvPr id="93" name="TextBox 92">
            <a:extLst>
              <a:ext uri="{FF2B5EF4-FFF2-40B4-BE49-F238E27FC236}">
                <a16:creationId xmlns:a16="http://schemas.microsoft.com/office/drawing/2014/main" id="{7B4AC7C0-B5D8-3540-9E55-06A8AAA71E7E}"/>
              </a:ext>
            </a:extLst>
          </p:cNvPr>
          <p:cNvSpPr txBox="1"/>
          <p:nvPr userDrawn="1"/>
        </p:nvSpPr>
        <p:spPr>
          <a:xfrm>
            <a:off x="12256911" y="0"/>
            <a:ext cx="1059461" cy="215444"/>
          </a:xfrm>
          <a:prstGeom prst="rect">
            <a:avLst/>
          </a:prstGeom>
          <a:noFill/>
        </p:spPr>
        <p:txBody>
          <a:bodyPr wrap="square" rtlCol="0">
            <a:spAutoFit/>
          </a:bodyPr>
          <a:lstStyle/>
          <a:p>
            <a:pPr algn="l"/>
            <a:r>
              <a:rPr lang="en-US" sz="800">
                <a:solidFill>
                  <a:schemeClr val="bg1"/>
                </a:solidFill>
              </a:rPr>
              <a:t>Prosci Color Library</a:t>
            </a:r>
          </a:p>
        </p:txBody>
      </p:sp>
      <p:sp>
        <p:nvSpPr>
          <p:cNvPr id="94" name="Rectangle 93">
            <a:extLst>
              <a:ext uri="{FF2B5EF4-FFF2-40B4-BE49-F238E27FC236}">
                <a16:creationId xmlns:a16="http://schemas.microsoft.com/office/drawing/2014/main" id="{E803E948-8536-4246-AAAA-032A84884314}"/>
              </a:ext>
            </a:extLst>
          </p:cNvPr>
          <p:cNvSpPr/>
          <p:nvPr userDrawn="1"/>
        </p:nvSpPr>
        <p:spPr>
          <a:xfrm>
            <a:off x="12829683" y="604469"/>
            <a:ext cx="228600" cy="228600"/>
          </a:xfrm>
          <a:prstGeom prst="rect">
            <a:avLst/>
          </a:prstGeom>
          <a:solidFill>
            <a:srgbClr val="656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2BA714B4-2D26-354C-9E37-2232E46CAD92}"/>
              </a:ext>
            </a:extLst>
          </p:cNvPr>
          <p:cNvSpPr/>
          <p:nvPr userDrawn="1"/>
        </p:nvSpPr>
        <p:spPr>
          <a:xfrm>
            <a:off x="13055732" y="604469"/>
            <a:ext cx="228600" cy="228600"/>
          </a:xfrm>
          <a:prstGeom prst="rect">
            <a:avLst/>
          </a:prstGeom>
          <a:solidFill>
            <a:srgbClr val="979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90321772-E3F2-0245-9338-3F83B15B42CE}"/>
              </a:ext>
            </a:extLst>
          </p:cNvPr>
          <p:cNvSpPr/>
          <p:nvPr userDrawn="1"/>
        </p:nvSpPr>
        <p:spPr>
          <a:xfrm>
            <a:off x="12829683" y="833070"/>
            <a:ext cx="228600" cy="228600"/>
          </a:xfrm>
          <a:prstGeom prst="rect">
            <a:avLst/>
          </a:prstGeom>
          <a:solidFill>
            <a:srgbClr val="B7B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03C9F101-DCB7-A348-A422-59900F3A6D30}"/>
              </a:ext>
            </a:extLst>
          </p:cNvPr>
          <p:cNvSpPr/>
          <p:nvPr userDrawn="1"/>
        </p:nvSpPr>
        <p:spPr>
          <a:xfrm>
            <a:off x="13055732" y="833070"/>
            <a:ext cx="228600" cy="228600"/>
          </a:xfrm>
          <a:prstGeom prst="rect">
            <a:avLst/>
          </a:prstGeom>
          <a:solidFill>
            <a:srgbClr val="EC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A727E0CF-3759-2D4F-886B-1FF4ACA95F77}"/>
              </a:ext>
            </a:extLst>
          </p:cNvPr>
          <p:cNvSpPr/>
          <p:nvPr userDrawn="1"/>
        </p:nvSpPr>
        <p:spPr>
          <a:xfrm>
            <a:off x="12835275" y="2305476"/>
            <a:ext cx="228600" cy="228600"/>
          </a:xfrm>
          <a:prstGeom prst="rect">
            <a:avLst/>
          </a:prstGeom>
          <a:solidFill>
            <a:srgbClr val="C4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2D220E3-3943-964D-A69D-954A0063DC94}"/>
              </a:ext>
            </a:extLst>
          </p:cNvPr>
          <p:cNvSpPr/>
          <p:nvPr userDrawn="1"/>
        </p:nvSpPr>
        <p:spPr>
          <a:xfrm>
            <a:off x="13061324" y="2305476"/>
            <a:ext cx="228600" cy="228600"/>
          </a:xfrm>
          <a:prstGeom prst="rect">
            <a:avLst/>
          </a:prstGeom>
          <a:solidFill>
            <a:srgbClr val="D6C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6D1AB3E1-288F-7F4A-BDF1-488A190C813F}"/>
              </a:ext>
            </a:extLst>
          </p:cNvPr>
          <p:cNvSpPr/>
          <p:nvPr userDrawn="1"/>
        </p:nvSpPr>
        <p:spPr>
          <a:xfrm>
            <a:off x="12835275" y="2534077"/>
            <a:ext cx="228600" cy="228600"/>
          </a:xfrm>
          <a:prstGeom prst="rect">
            <a:avLst/>
          </a:prstGeom>
          <a:solidFill>
            <a:srgbClr val="EA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54A18FE-608E-1C45-AB5B-266E53E367D1}"/>
              </a:ext>
            </a:extLst>
          </p:cNvPr>
          <p:cNvSpPr/>
          <p:nvPr userDrawn="1"/>
        </p:nvSpPr>
        <p:spPr>
          <a:xfrm>
            <a:off x="13061324" y="2534077"/>
            <a:ext cx="228600" cy="228600"/>
          </a:xfrm>
          <a:prstGeom prst="rect">
            <a:avLst/>
          </a:prstGeom>
          <a:solidFill>
            <a:srgbClr val="FBF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90A43896-C51F-9847-86DB-E11DBF5DD54B}"/>
              </a:ext>
            </a:extLst>
          </p:cNvPr>
          <p:cNvSpPr/>
          <p:nvPr userDrawn="1"/>
        </p:nvSpPr>
        <p:spPr>
          <a:xfrm>
            <a:off x="12373117" y="3076630"/>
            <a:ext cx="4572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a:extLst>
              <a:ext uri="{FF2B5EF4-FFF2-40B4-BE49-F238E27FC236}">
                <a16:creationId xmlns:a16="http://schemas.microsoft.com/office/drawing/2014/main" id="{CDB77D4B-B083-2046-BA1A-28D59316C0DA}"/>
              </a:ext>
            </a:extLst>
          </p:cNvPr>
          <p:cNvSpPr txBox="1"/>
          <p:nvPr userDrawn="1"/>
        </p:nvSpPr>
        <p:spPr>
          <a:xfrm>
            <a:off x="12449532" y="3149308"/>
            <a:ext cx="297882" cy="314980"/>
          </a:xfrm>
          <a:prstGeom prst="rect">
            <a:avLst/>
          </a:prstGeom>
          <a:noFill/>
        </p:spPr>
        <p:txBody>
          <a:bodyPr wrap="square" lIns="0" tIns="0" rIns="0" bIns="0" rtlCol="0">
            <a:noAutofit/>
          </a:bodyPr>
          <a:lstStyle/>
          <a:p>
            <a:r>
              <a:rPr lang="en-US" sz="700">
                <a:solidFill>
                  <a:schemeClr val="bg1"/>
                </a:solidFill>
              </a:rPr>
              <a:t>R: 43</a:t>
            </a:r>
          </a:p>
          <a:p>
            <a:r>
              <a:rPr lang="en-US" sz="700">
                <a:solidFill>
                  <a:schemeClr val="bg1"/>
                </a:solidFill>
              </a:rPr>
              <a:t>G: 72</a:t>
            </a:r>
          </a:p>
          <a:p>
            <a:r>
              <a:rPr lang="en-US" sz="700">
                <a:solidFill>
                  <a:schemeClr val="bg1"/>
                </a:solidFill>
              </a:rPr>
              <a:t>B: 72</a:t>
            </a:r>
          </a:p>
        </p:txBody>
      </p:sp>
      <p:sp>
        <p:nvSpPr>
          <p:cNvPr id="104" name="Rectangle 103">
            <a:extLst>
              <a:ext uri="{FF2B5EF4-FFF2-40B4-BE49-F238E27FC236}">
                <a16:creationId xmlns:a16="http://schemas.microsoft.com/office/drawing/2014/main" id="{5D45FA3F-281F-9A42-A147-9AF4185D8F57}"/>
              </a:ext>
            </a:extLst>
          </p:cNvPr>
          <p:cNvSpPr/>
          <p:nvPr userDrawn="1"/>
        </p:nvSpPr>
        <p:spPr>
          <a:xfrm>
            <a:off x="12829683" y="3076629"/>
            <a:ext cx="228600" cy="228600"/>
          </a:xfrm>
          <a:prstGeom prst="rect">
            <a:avLst/>
          </a:prstGeom>
          <a:solidFill>
            <a:srgbClr val="588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597E40B-D273-DD43-9BC3-B4DC2CB9DB6A}"/>
              </a:ext>
            </a:extLst>
          </p:cNvPr>
          <p:cNvSpPr/>
          <p:nvPr userDrawn="1"/>
        </p:nvSpPr>
        <p:spPr>
          <a:xfrm>
            <a:off x="13055732" y="3076629"/>
            <a:ext cx="228600" cy="228600"/>
          </a:xfrm>
          <a:prstGeom prst="rect">
            <a:avLst/>
          </a:prstGeom>
          <a:solidFill>
            <a:srgbClr val="8F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3390C1DE-4CBE-4A4D-B701-392DD15FE088}"/>
              </a:ext>
            </a:extLst>
          </p:cNvPr>
          <p:cNvSpPr/>
          <p:nvPr userDrawn="1"/>
        </p:nvSpPr>
        <p:spPr>
          <a:xfrm>
            <a:off x="12829683" y="3305230"/>
            <a:ext cx="228600" cy="228600"/>
          </a:xfrm>
          <a:prstGeom prst="rect">
            <a:avLst/>
          </a:prstGeom>
          <a:solidFill>
            <a:srgbClr val="C7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D15873B-81E6-D34F-97A4-5058B9BB7FC8}"/>
              </a:ext>
            </a:extLst>
          </p:cNvPr>
          <p:cNvSpPr/>
          <p:nvPr userDrawn="1"/>
        </p:nvSpPr>
        <p:spPr>
          <a:xfrm>
            <a:off x="13055732" y="3305230"/>
            <a:ext cx="228600" cy="228600"/>
          </a:xfrm>
          <a:prstGeom prst="rect">
            <a:avLst/>
          </a:prstGeom>
          <a:solidFill>
            <a:srgbClr val="E2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FFC2143E-7ABE-6143-9D04-35B6A142A99E}"/>
              </a:ext>
            </a:extLst>
          </p:cNvPr>
          <p:cNvSpPr/>
          <p:nvPr userDrawn="1"/>
        </p:nvSpPr>
        <p:spPr>
          <a:xfrm>
            <a:off x="12829683" y="3920079"/>
            <a:ext cx="228600" cy="228600"/>
          </a:xfrm>
          <a:prstGeom prst="rect">
            <a:avLst/>
          </a:prstGeom>
          <a:solidFill>
            <a:srgbClr val="B6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5A8A8C5-6066-E14F-8C3D-DDE1CBFB9763}"/>
              </a:ext>
            </a:extLst>
          </p:cNvPr>
          <p:cNvSpPr/>
          <p:nvPr userDrawn="1"/>
        </p:nvSpPr>
        <p:spPr>
          <a:xfrm>
            <a:off x="13055732" y="3920079"/>
            <a:ext cx="228600" cy="228600"/>
          </a:xfrm>
          <a:prstGeom prst="rect">
            <a:avLst/>
          </a:prstGeom>
          <a:solidFill>
            <a:srgbClr val="66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191FAE5D-EB64-8847-A951-458389C811A9}"/>
              </a:ext>
            </a:extLst>
          </p:cNvPr>
          <p:cNvSpPr/>
          <p:nvPr userDrawn="1"/>
        </p:nvSpPr>
        <p:spPr>
          <a:xfrm>
            <a:off x="12829683" y="4148680"/>
            <a:ext cx="228600" cy="228600"/>
          </a:xfrm>
          <a:prstGeom prst="rect">
            <a:avLst/>
          </a:prstGeom>
          <a:solidFill>
            <a:srgbClr val="B1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7798CE23-97B8-E249-B0E8-3083756EEB8B}"/>
              </a:ext>
            </a:extLst>
          </p:cNvPr>
          <p:cNvSpPr/>
          <p:nvPr userDrawn="1"/>
        </p:nvSpPr>
        <p:spPr>
          <a:xfrm>
            <a:off x="13055732" y="4148680"/>
            <a:ext cx="228600" cy="228600"/>
          </a:xfrm>
          <a:prstGeom prst="rect">
            <a:avLst/>
          </a:prstGeom>
          <a:solidFill>
            <a:srgbClr val="B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4F65C4B7-69D8-0548-BC08-5013545EAB5D}"/>
              </a:ext>
            </a:extLst>
          </p:cNvPr>
          <p:cNvSpPr/>
          <p:nvPr userDrawn="1"/>
        </p:nvSpPr>
        <p:spPr>
          <a:xfrm>
            <a:off x="12377952" y="3920079"/>
            <a:ext cx="228600" cy="228600"/>
          </a:xfrm>
          <a:prstGeom prst="rect">
            <a:avLst/>
          </a:prstGeom>
          <a:solidFill>
            <a:srgbClr val="02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6FA1A019-BCA4-3946-8746-AECFD337ECB4}"/>
              </a:ext>
            </a:extLst>
          </p:cNvPr>
          <p:cNvSpPr/>
          <p:nvPr userDrawn="1"/>
        </p:nvSpPr>
        <p:spPr>
          <a:xfrm>
            <a:off x="12604001" y="3920079"/>
            <a:ext cx="228600" cy="228600"/>
          </a:xfrm>
          <a:prstGeom prst="rect">
            <a:avLst/>
          </a:prstGeom>
          <a:solidFill>
            <a:srgbClr val="43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0B0FC14-21FD-5A43-9AE7-ACBCAEE128FA}"/>
              </a:ext>
            </a:extLst>
          </p:cNvPr>
          <p:cNvSpPr/>
          <p:nvPr userDrawn="1"/>
        </p:nvSpPr>
        <p:spPr>
          <a:xfrm>
            <a:off x="12377952" y="4148680"/>
            <a:ext cx="228600" cy="228600"/>
          </a:xfrm>
          <a:prstGeom prst="rect">
            <a:avLst/>
          </a:prstGeom>
          <a:solidFill>
            <a:srgbClr val="3F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DE25F6D6-1973-2E43-B877-7820A22A5879}"/>
              </a:ext>
            </a:extLst>
          </p:cNvPr>
          <p:cNvSpPr/>
          <p:nvPr userDrawn="1"/>
        </p:nvSpPr>
        <p:spPr>
          <a:xfrm>
            <a:off x="12604001" y="4148680"/>
            <a:ext cx="228600" cy="228600"/>
          </a:xfrm>
          <a:prstGeom prst="rect">
            <a:avLst/>
          </a:prstGeom>
          <a:solidFill>
            <a:srgbClr val="8C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C1AB6C17-14E9-4142-BAD9-B7C7E4EDB84C}"/>
              </a:ext>
            </a:extLst>
          </p:cNvPr>
          <p:cNvSpPr txBox="1"/>
          <p:nvPr userDrawn="1"/>
        </p:nvSpPr>
        <p:spPr>
          <a:xfrm>
            <a:off x="12375444" y="463072"/>
            <a:ext cx="873195" cy="123111"/>
          </a:xfrm>
          <a:prstGeom prst="rect">
            <a:avLst/>
          </a:prstGeom>
          <a:noFill/>
        </p:spPr>
        <p:txBody>
          <a:bodyPr wrap="square" lIns="0" tIns="0" rIns="0" bIns="0" rtlCol="0">
            <a:spAutoFit/>
          </a:bodyPr>
          <a:lstStyle/>
          <a:p>
            <a:pPr algn="l"/>
            <a:r>
              <a:rPr lang="en-US" sz="800">
                <a:solidFill>
                  <a:schemeClr val="bg1"/>
                </a:solidFill>
              </a:rPr>
              <a:t>Purple</a:t>
            </a:r>
          </a:p>
        </p:txBody>
      </p:sp>
      <p:sp>
        <p:nvSpPr>
          <p:cNvPr id="117" name="TextBox 116">
            <a:extLst>
              <a:ext uri="{FF2B5EF4-FFF2-40B4-BE49-F238E27FC236}">
                <a16:creationId xmlns:a16="http://schemas.microsoft.com/office/drawing/2014/main" id="{460BA7DF-791B-9243-88FA-537BFC6562E9}"/>
              </a:ext>
            </a:extLst>
          </p:cNvPr>
          <p:cNvSpPr txBox="1"/>
          <p:nvPr userDrawn="1"/>
        </p:nvSpPr>
        <p:spPr>
          <a:xfrm>
            <a:off x="12375444" y="1430567"/>
            <a:ext cx="873195" cy="123111"/>
          </a:xfrm>
          <a:prstGeom prst="rect">
            <a:avLst/>
          </a:prstGeom>
          <a:noFill/>
        </p:spPr>
        <p:txBody>
          <a:bodyPr wrap="square" lIns="0" tIns="0" rIns="0" bIns="0" rtlCol="0">
            <a:spAutoFit/>
          </a:bodyPr>
          <a:lstStyle/>
          <a:p>
            <a:pPr algn="l"/>
            <a:r>
              <a:rPr lang="en-US" sz="800">
                <a:solidFill>
                  <a:schemeClr val="bg1"/>
                </a:solidFill>
              </a:rPr>
              <a:t>Gray</a:t>
            </a:r>
          </a:p>
        </p:txBody>
      </p:sp>
      <p:sp>
        <p:nvSpPr>
          <p:cNvPr id="118" name="TextBox 117">
            <a:extLst>
              <a:ext uri="{FF2B5EF4-FFF2-40B4-BE49-F238E27FC236}">
                <a16:creationId xmlns:a16="http://schemas.microsoft.com/office/drawing/2014/main" id="{15406418-8D63-8B47-A0AE-E855B9DC03F6}"/>
              </a:ext>
            </a:extLst>
          </p:cNvPr>
          <p:cNvSpPr txBox="1"/>
          <p:nvPr userDrawn="1"/>
        </p:nvSpPr>
        <p:spPr>
          <a:xfrm>
            <a:off x="12375444" y="2142458"/>
            <a:ext cx="873195" cy="123111"/>
          </a:xfrm>
          <a:prstGeom prst="rect">
            <a:avLst/>
          </a:prstGeom>
          <a:noFill/>
        </p:spPr>
        <p:txBody>
          <a:bodyPr wrap="square" lIns="0" tIns="0" rIns="0" bIns="0" rtlCol="0">
            <a:spAutoFit/>
          </a:bodyPr>
          <a:lstStyle/>
          <a:p>
            <a:pPr algn="l"/>
            <a:r>
              <a:rPr lang="en-US" sz="800">
                <a:solidFill>
                  <a:schemeClr val="bg1"/>
                </a:solidFill>
              </a:rPr>
              <a:t>Gold</a:t>
            </a:r>
          </a:p>
        </p:txBody>
      </p:sp>
      <p:sp>
        <p:nvSpPr>
          <p:cNvPr id="119" name="TextBox 118">
            <a:extLst>
              <a:ext uri="{FF2B5EF4-FFF2-40B4-BE49-F238E27FC236}">
                <a16:creationId xmlns:a16="http://schemas.microsoft.com/office/drawing/2014/main" id="{64BCA1F8-356E-254A-A508-50EF53769FB9}"/>
              </a:ext>
            </a:extLst>
          </p:cNvPr>
          <p:cNvSpPr txBox="1"/>
          <p:nvPr userDrawn="1"/>
        </p:nvSpPr>
        <p:spPr>
          <a:xfrm>
            <a:off x="12375444" y="2897372"/>
            <a:ext cx="873195" cy="123111"/>
          </a:xfrm>
          <a:prstGeom prst="rect">
            <a:avLst/>
          </a:prstGeom>
          <a:noFill/>
        </p:spPr>
        <p:txBody>
          <a:bodyPr wrap="square" lIns="0" tIns="0" rIns="0" bIns="0" rtlCol="0">
            <a:spAutoFit/>
          </a:bodyPr>
          <a:lstStyle/>
          <a:p>
            <a:pPr algn="l"/>
            <a:r>
              <a:rPr lang="en-US" sz="800">
                <a:solidFill>
                  <a:schemeClr val="bg1"/>
                </a:solidFill>
              </a:rPr>
              <a:t>Evergreen</a:t>
            </a:r>
          </a:p>
        </p:txBody>
      </p:sp>
      <p:sp>
        <p:nvSpPr>
          <p:cNvPr id="120" name="TextBox 119">
            <a:extLst>
              <a:ext uri="{FF2B5EF4-FFF2-40B4-BE49-F238E27FC236}">
                <a16:creationId xmlns:a16="http://schemas.microsoft.com/office/drawing/2014/main" id="{1E97FB7B-C553-3943-89A0-9D2AACDE5BA9}"/>
              </a:ext>
            </a:extLst>
          </p:cNvPr>
          <p:cNvSpPr txBox="1"/>
          <p:nvPr userDrawn="1"/>
        </p:nvSpPr>
        <p:spPr>
          <a:xfrm>
            <a:off x="12375444" y="3733800"/>
            <a:ext cx="897343" cy="123111"/>
          </a:xfrm>
          <a:prstGeom prst="rect">
            <a:avLst/>
          </a:prstGeom>
          <a:noFill/>
        </p:spPr>
        <p:txBody>
          <a:bodyPr wrap="square" lIns="0" tIns="0" rIns="0" bIns="0" rtlCol="0">
            <a:spAutoFit/>
          </a:bodyPr>
          <a:lstStyle/>
          <a:p>
            <a:pPr algn="l"/>
            <a:r>
              <a:rPr lang="en-US" sz="800">
                <a:solidFill>
                  <a:schemeClr val="bg1"/>
                </a:solidFill>
              </a:rPr>
              <a:t>Tertiary Colors</a:t>
            </a:r>
          </a:p>
        </p:txBody>
      </p:sp>
      <p:sp>
        <p:nvSpPr>
          <p:cNvPr id="121" name="Rectangle 120">
            <a:extLst>
              <a:ext uri="{FF2B5EF4-FFF2-40B4-BE49-F238E27FC236}">
                <a16:creationId xmlns:a16="http://schemas.microsoft.com/office/drawing/2014/main" id="{CE8FA6A4-5F47-A148-9142-35DC68E7CE89}"/>
              </a:ext>
            </a:extLst>
          </p:cNvPr>
          <p:cNvSpPr/>
          <p:nvPr userDrawn="1"/>
        </p:nvSpPr>
        <p:spPr>
          <a:xfrm>
            <a:off x="12829683" y="4756501"/>
            <a:ext cx="228600" cy="228600"/>
          </a:xfrm>
          <a:prstGeom prst="rect">
            <a:avLst/>
          </a:prstGeom>
          <a:solidFill>
            <a:srgbClr val="A3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F2082BA2-7B67-5948-B9FB-9ED3511D8EC7}"/>
              </a:ext>
            </a:extLst>
          </p:cNvPr>
          <p:cNvSpPr/>
          <p:nvPr userDrawn="1"/>
        </p:nvSpPr>
        <p:spPr>
          <a:xfrm>
            <a:off x="12377952" y="4756501"/>
            <a:ext cx="228600" cy="228600"/>
          </a:xfrm>
          <a:prstGeom prst="rect">
            <a:avLst/>
          </a:prstGeom>
          <a:solidFill>
            <a:srgbClr val="4BA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D17EEEBF-4984-E240-80A9-9BE736909D1F}"/>
              </a:ext>
            </a:extLst>
          </p:cNvPr>
          <p:cNvSpPr/>
          <p:nvPr userDrawn="1"/>
        </p:nvSpPr>
        <p:spPr>
          <a:xfrm>
            <a:off x="12604001" y="4756501"/>
            <a:ext cx="228600" cy="228600"/>
          </a:xfrm>
          <a:prstGeom prst="rect">
            <a:avLst/>
          </a:prstGeom>
          <a:solidFill>
            <a:srgbClr val="E9A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FC37AB9-5C8A-944E-88DC-830CBAF21391}"/>
              </a:ext>
            </a:extLst>
          </p:cNvPr>
          <p:cNvSpPr txBox="1"/>
          <p:nvPr userDrawn="1"/>
        </p:nvSpPr>
        <p:spPr>
          <a:xfrm>
            <a:off x="12375444" y="4570222"/>
            <a:ext cx="897343" cy="123111"/>
          </a:xfrm>
          <a:prstGeom prst="rect">
            <a:avLst/>
          </a:prstGeom>
          <a:noFill/>
        </p:spPr>
        <p:txBody>
          <a:bodyPr wrap="square" lIns="0" tIns="0" rIns="0" bIns="0" rtlCol="0">
            <a:spAutoFit/>
          </a:bodyPr>
          <a:lstStyle/>
          <a:p>
            <a:pPr algn="l"/>
            <a:r>
              <a:rPr lang="en-US" sz="800">
                <a:solidFill>
                  <a:schemeClr val="bg1"/>
                </a:solidFill>
              </a:rPr>
              <a:t>Graph Colors</a:t>
            </a:r>
          </a:p>
        </p:txBody>
      </p:sp>
      <p:sp>
        <p:nvSpPr>
          <p:cNvPr id="125" name="TextBox 124">
            <a:extLst>
              <a:ext uri="{FF2B5EF4-FFF2-40B4-BE49-F238E27FC236}">
                <a16:creationId xmlns:a16="http://schemas.microsoft.com/office/drawing/2014/main" id="{D7807E7F-6E3C-8D42-9796-B4F74803A94C}"/>
              </a:ext>
            </a:extLst>
          </p:cNvPr>
          <p:cNvSpPr txBox="1"/>
          <p:nvPr userDrawn="1"/>
        </p:nvSpPr>
        <p:spPr>
          <a:xfrm>
            <a:off x="1246158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26" name="TextBox 125">
            <a:extLst>
              <a:ext uri="{FF2B5EF4-FFF2-40B4-BE49-F238E27FC236}">
                <a16:creationId xmlns:a16="http://schemas.microsoft.com/office/drawing/2014/main" id="{62443B67-18D7-514A-AD29-FCB3684D0BE7}"/>
              </a:ext>
            </a:extLst>
          </p:cNvPr>
          <p:cNvSpPr txBox="1"/>
          <p:nvPr userDrawn="1"/>
        </p:nvSpPr>
        <p:spPr>
          <a:xfrm>
            <a:off x="1268024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27" name="TextBox 126">
            <a:extLst>
              <a:ext uri="{FF2B5EF4-FFF2-40B4-BE49-F238E27FC236}">
                <a16:creationId xmlns:a16="http://schemas.microsoft.com/office/drawing/2014/main" id="{B20FD16F-72DF-264F-BE48-CCE0B07479C7}"/>
              </a:ext>
            </a:extLst>
          </p:cNvPr>
          <p:cNvSpPr txBox="1"/>
          <p:nvPr userDrawn="1"/>
        </p:nvSpPr>
        <p:spPr>
          <a:xfrm>
            <a:off x="12904304" y="4800600"/>
            <a:ext cx="100091" cy="125819"/>
          </a:xfrm>
          <a:prstGeom prst="rect">
            <a:avLst/>
          </a:prstGeom>
          <a:noFill/>
        </p:spPr>
        <p:txBody>
          <a:bodyPr wrap="square" lIns="0" tIns="0" rIns="0" bIns="0" rtlCol="0">
            <a:spAutoFit/>
          </a:bodyPr>
          <a:lstStyle/>
          <a:p>
            <a:pPr algn="l"/>
            <a:r>
              <a:rPr lang="en-US" sz="800">
                <a:solidFill>
                  <a:schemeClr val="bg1"/>
                </a:solidFill>
              </a:rPr>
              <a:t>W</a:t>
            </a:r>
          </a:p>
        </p:txBody>
      </p:sp>
      <p:pic>
        <p:nvPicPr>
          <p:cNvPr id="64" name="Picture 63">
            <a:extLst>
              <a:ext uri="{FF2B5EF4-FFF2-40B4-BE49-F238E27FC236}">
                <a16:creationId xmlns:a16="http://schemas.microsoft.com/office/drawing/2014/main" id="{BA512526-8D90-8440-8EE3-108624532B4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22470" y="5576374"/>
            <a:ext cx="2008544" cy="728323"/>
          </a:xfrm>
          <a:prstGeom prst="rect">
            <a:avLst/>
          </a:prstGeom>
        </p:spPr>
      </p:pic>
      <p:sp>
        <p:nvSpPr>
          <p:cNvPr id="65" name="Title 1">
            <a:extLst>
              <a:ext uri="{FF2B5EF4-FFF2-40B4-BE49-F238E27FC236}">
                <a16:creationId xmlns:a16="http://schemas.microsoft.com/office/drawing/2014/main" id="{62A218B7-48CB-0F44-AC4E-058898005312}"/>
              </a:ext>
            </a:extLst>
          </p:cNvPr>
          <p:cNvSpPr>
            <a:spLocks noGrp="1"/>
          </p:cNvSpPr>
          <p:nvPr>
            <p:ph type="ctrTitle" hasCustomPrompt="1"/>
          </p:nvPr>
        </p:nvSpPr>
        <p:spPr>
          <a:xfrm>
            <a:off x="722470" y="4259701"/>
            <a:ext cx="6897303" cy="549270"/>
          </a:xfrm>
        </p:spPr>
        <p:txBody>
          <a:bodyPr anchor="b">
            <a:noAutofit/>
          </a:bodyPr>
          <a:lstStyle>
            <a:lvl1pPr algn="l">
              <a:defRPr sz="4400" b="0" i="0">
                <a:solidFill>
                  <a:schemeClr val="accent1"/>
                </a:solidFill>
                <a:latin typeface="+mj-lt"/>
                <a:cs typeface="Calibri" panose="020F0502020204030204" pitchFamily="34" charset="0"/>
              </a:defRPr>
            </a:lvl1pPr>
          </a:lstStyle>
          <a:p>
            <a:r>
              <a:rPr lang="en-US"/>
              <a:t>Click to Edit Master Title Style</a:t>
            </a:r>
          </a:p>
        </p:txBody>
      </p:sp>
      <p:sp>
        <p:nvSpPr>
          <p:cNvPr id="66" name="Subtitle 2">
            <a:extLst>
              <a:ext uri="{FF2B5EF4-FFF2-40B4-BE49-F238E27FC236}">
                <a16:creationId xmlns:a16="http://schemas.microsoft.com/office/drawing/2014/main" id="{62BC641C-16F3-9A4F-8B4D-20F958B12CC4}"/>
              </a:ext>
            </a:extLst>
          </p:cNvPr>
          <p:cNvSpPr>
            <a:spLocks noGrp="1"/>
          </p:cNvSpPr>
          <p:nvPr>
            <p:ph type="subTitle" idx="1" hasCustomPrompt="1"/>
          </p:nvPr>
        </p:nvSpPr>
        <p:spPr>
          <a:xfrm>
            <a:off x="722470" y="4818382"/>
            <a:ext cx="6911247" cy="373058"/>
          </a:xfrm>
          <a:prstGeom prst="rect">
            <a:avLst/>
          </a:prstGeom>
        </p:spPr>
        <p:txBody>
          <a:bodyPr>
            <a:noAutofit/>
          </a:bodyPr>
          <a:lstStyle>
            <a:lvl1pPr marL="0" indent="0" algn="l">
              <a:buNone/>
              <a:defRPr sz="280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830046"/>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18667"/>
            <a:ext cx="11582400" cy="823204"/>
          </a:xfrm>
        </p:spPr>
        <p:txBody>
          <a:bodyPr anchor="t"/>
          <a:lstStyle>
            <a:lvl1pPr>
              <a:defRPr sz="3600" cap="none" baseline="0"/>
            </a:lvl1pPr>
          </a:lstStyle>
          <a:p>
            <a:r>
              <a:rPr lang="en-US"/>
              <a:t>Click to Edit Slide Title</a:t>
            </a:r>
          </a:p>
        </p:txBody>
      </p:sp>
    </p:spTree>
    <p:extLst>
      <p:ext uri="{BB962C8B-B14F-4D97-AF65-F5344CB8AC3E}">
        <p14:creationId xmlns:p14="http://schemas.microsoft.com/office/powerpoint/2010/main" val="2824534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Title + Body Copy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62680-0376-574E-A4AA-343917C0C835}"/>
              </a:ext>
            </a:extLst>
          </p:cNvPr>
          <p:cNvSpPr>
            <a:spLocks noGrp="1"/>
          </p:cNvSpPr>
          <p:nvPr>
            <p:ph type="title" hasCustomPrompt="1"/>
          </p:nvPr>
        </p:nvSpPr>
        <p:spPr/>
        <p:txBody>
          <a:bodyPr/>
          <a:lstStyle/>
          <a:p>
            <a:r>
              <a:rPr lang="en-US"/>
              <a:t>Click to Edit Slide Title</a:t>
            </a:r>
          </a:p>
        </p:txBody>
      </p:sp>
      <p:sp>
        <p:nvSpPr>
          <p:cNvPr id="9" name="Text Placeholder 7">
            <a:extLst>
              <a:ext uri="{FF2B5EF4-FFF2-40B4-BE49-F238E27FC236}">
                <a16:creationId xmlns:a16="http://schemas.microsoft.com/office/drawing/2014/main" id="{732C5EC7-70DF-4E42-A708-4622DC267188}"/>
              </a:ext>
            </a:extLst>
          </p:cNvPr>
          <p:cNvSpPr>
            <a:spLocks noGrp="1"/>
          </p:cNvSpPr>
          <p:nvPr>
            <p:ph type="body" sz="quarter" idx="10" hasCustomPrompt="1"/>
          </p:nvPr>
        </p:nvSpPr>
        <p:spPr>
          <a:xfrm>
            <a:off x="308389" y="1302578"/>
            <a:ext cx="11609388" cy="5118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37147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ontent: Title + Body Copy 3">
    <p:bg>
      <p:bgPr>
        <a:solidFill>
          <a:schemeClr val="bg1"/>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0A410F4-1721-8542-BA52-BF8546029D4A}"/>
              </a:ext>
            </a:extLst>
          </p:cNvPr>
          <p:cNvGrpSpPr/>
          <p:nvPr userDrawn="1"/>
        </p:nvGrpSpPr>
        <p:grpSpPr>
          <a:xfrm rot="10800000">
            <a:off x="10332522" y="3041901"/>
            <a:ext cx="1859478" cy="3816099"/>
            <a:chOff x="0" y="-4"/>
            <a:chExt cx="1859478" cy="3816099"/>
          </a:xfrm>
        </p:grpSpPr>
        <p:sp>
          <p:nvSpPr>
            <p:cNvPr id="44" name="Isosceles Triangle 14">
              <a:extLst>
                <a:ext uri="{FF2B5EF4-FFF2-40B4-BE49-F238E27FC236}">
                  <a16:creationId xmlns:a16="http://schemas.microsoft.com/office/drawing/2014/main" id="{3280D4C7-3E1C-EB45-B0B3-A0F393081E50}"/>
                </a:ext>
              </a:extLst>
            </p:cNvPr>
            <p:cNvSpPr/>
            <p:nvPr userDrawn="1"/>
          </p:nvSpPr>
          <p:spPr>
            <a:xfrm rot="10800000">
              <a:off x="0" y="-1"/>
              <a:ext cx="1859478" cy="3816096"/>
            </a:xfrm>
            <a:prstGeom prst="triangle">
              <a:avLst>
                <a:gd name="adj" fmla="val 10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sp>
          <p:nvSpPr>
            <p:cNvPr id="45" name="Isosceles Triangle 14">
              <a:extLst>
                <a:ext uri="{FF2B5EF4-FFF2-40B4-BE49-F238E27FC236}">
                  <a16:creationId xmlns:a16="http://schemas.microsoft.com/office/drawing/2014/main" id="{4B89A4B8-6061-DA42-BCB8-4BB77C04BDAD}"/>
                </a:ext>
              </a:extLst>
            </p:cNvPr>
            <p:cNvSpPr/>
            <p:nvPr userDrawn="1"/>
          </p:nvSpPr>
          <p:spPr>
            <a:xfrm rot="10800000">
              <a:off x="0" y="-4"/>
              <a:ext cx="1633728" cy="3352803"/>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grpSp>
      <p:sp>
        <p:nvSpPr>
          <p:cNvPr id="109" name="Title 1">
            <a:extLst>
              <a:ext uri="{FF2B5EF4-FFF2-40B4-BE49-F238E27FC236}">
                <a16:creationId xmlns:a16="http://schemas.microsoft.com/office/drawing/2014/main" id="{179D1977-F370-4129-AF9E-3FB40DA34B81}"/>
              </a:ext>
            </a:extLst>
          </p:cNvPr>
          <p:cNvSpPr>
            <a:spLocks noGrp="1"/>
          </p:cNvSpPr>
          <p:nvPr>
            <p:ph type="ctrTitle" hasCustomPrompt="1"/>
          </p:nvPr>
        </p:nvSpPr>
        <p:spPr>
          <a:xfrm>
            <a:off x="2844188" y="318667"/>
            <a:ext cx="6485467" cy="666294"/>
          </a:xfrm>
        </p:spPr>
        <p:txBody>
          <a:bodyPr anchor="t">
            <a:noAutofit/>
          </a:bodyPr>
          <a:lstStyle>
            <a:lvl1pPr algn="ctr">
              <a:defRPr sz="3600" b="0" i="0">
                <a:solidFill>
                  <a:schemeClr val="tx1"/>
                </a:solidFill>
                <a:latin typeface="Calibri Light" panose="020F0302020204030204" pitchFamily="34" charset="0"/>
                <a:cs typeface="Calibri Light" panose="020F0302020204030204" pitchFamily="34" charset="0"/>
              </a:defRPr>
            </a:lvl1pPr>
          </a:lstStyle>
          <a:p>
            <a:r>
              <a:rPr lang="en-US"/>
              <a:t>Click to Edit Slide Title</a:t>
            </a:r>
          </a:p>
        </p:txBody>
      </p:sp>
      <p:sp>
        <p:nvSpPr>
          <p:cNvPr id="79" name="Content Placeholder 2">
            <a:extLst>
              <a:ext uri="{FF2B5EF4-FFF2-40B4-BE49-F238E27FC236}">
                <a16:creationId xmlns:a16="http://schemas.microsoft.com/office/drawing/2014/main" id="{D4CE14E5-979B-9348-9E59-47EC50087CA7}"/>
              </a:ext>
            </a:extLst>
          </p:cNvPr>
          <p:cNvSpPr>
            <a:spLocks noGrp="1"/>
          </p:cNvSpPr>
          <p:nvPr>
            <p:ph sz="half" idx="10" hasCustomPrompt="1"/>
          </p:nvPr>
        </p:nvSpPr>
        <p:spPr>
          <a:xfrm>
            <a:off x="1514921" y="1272249"/>
            <a:ext cx="9144000" cy="4572000"/>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2" name="Rectangle 81">
            <a:extLst>
              <a:ext uri="{FF2B5EF4-FFF2-40B4-BE49-F238E27FC236}">
                <a16:creationId xmlns:a16="http://schemas.microsoft.com/office/drawing/2014/main" id="{FFBA3253-7A7F-3A4E-8067-47722F9B9C61}"/>
              </a:ext>
            </a:extLst>
          </p:cNvPr>
          <p:cNvSpPr/>
          <p:nvPr userDrawn="1"/>
        </p:nvSpPr>
        <p:spPr>
          <a:xfrm>
            <a:off x="12254583" y="-2"/>
            <a:ext cx="1149843" cy="53071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E7A1809-C6A7-9D45-A0EA-0F6F12E629A9}"/>
              </a:ext>
            </a:extLst>
          </p:cNvPr>
          <p:cNvSpPr/>
          <p:nvPr userDrawn="1"/>
        </p:nvSpPr>
        <p:spPr>
          <a:xfrm>
            <a:off x="12373117" y="1592739"/>
            <a:ext cx="4572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42D46729-E01F-2C4E-8FA8-97C4D49CE582}"/>
              </a:ext>
            </a:extLst>
          </p:cNvPr>
          <p:cNvSpPr txBox="1"/>
          <p:nvPr userDrawn="1"/>
        </p:nvSpPr>
        <p:spPr>
          <a:xfrm>
            <a:off x="12449532" y="1665417"/>
            <a:ext cx="297882" cy="314980"/>
          </a:xfrm>
          <a:prstGeom prst="rect">
            <a:avLst/>
          </a:prstGeom>
          <a:noFill/>
        </p:spPr>
        <p:txBody>
          <a:bodyPr wrap="square" lIns="0" tIns="0" rIns="0" bIns="0" rtlCol="0">
            <a:noAutofit/>
          </a:bodyPr>
          <a:lstStyle/>
          <a:p>
            <a:r>
              <a:rPr lang="en-US" sz="700">
                <a:solidFill>
                  <a:schemeClr val="bg1"/>
                </a:solidFill>
              </a:rPr>
              <a:t>R: 63</a:t>
            </a:r>
          </a:p>
          <a:p>
            <a:r>
              <a:rPr lang="en-US" sz="700">
                <a:solidFill>
                  <a:schemeClr val="bg1"/>
                </a:solidFill>
              </a:rPr>
              <a:t>G: 72</a:t>
            </a:r>
          </a:p>
          <a:p>
            <a:r>
              <a:rPr lang="en-US" sz="700">
                <a:solidFill>
                  <a:schemeClr val="bg1"/>
                </a:solidFill>
              </a:rPr>
              <a:t>B: 79</a:t>
            </a:r>
          </a:p>
        </p:txBody>
      </p:sp>
      <p:sp>
        <p:nvSpPr>
          <p:cNvPr id="85" name="Rectangle 84">
            <a:extLst>
              <a:ext uri="{FF2B5EF4-FFF2-40B4-BE49-F238E27FC236}">
                <a16:creationId xmlns:a16="http://schemas.microsoft.com/office/drawing/2014/main" id="{536C994D-A44B-E74D-B174-CF2DD8F48F11}"/>
              </a:ext>
            </a:extLst>
          </p:cNvPr>
          <p:cNvSpPr/>
          <p:nvPr userDrawn="1"/>
        </p:nvSpPr>
        <p:spPr>
          <a:xfrm>
            <a:off x="12829683" y="1592738"/>
            <a:ext cx="228600" cy="228600"/>
          </a:xfrm>
          <a:prstGeom prst="rect">
            <a:avLst/>
          </a:prstGeom>
          <a:solidFill>
            <a:srgbClr val="71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F05B10C1-7EF8-EC4D-A8E2-C68796DA7D68}"/>
              </a:ext>
            </a:extLst>
          </p:cNvPr>
          <p:cNvSpPr/>
          <p:nvPr userDrawn="1"/>
        </p:nvSpPr>
        <p:spPr>
          <a:xfrm>
            <a:off x="13055732" y="1592738"/>
            <a:ext cx="228600" cy="228600"/>
          </a:xfrm>
          <a:prstGeom prst="rect">
            <a:avLst/>
          </a:prstGeom>
          <a:solidFill>
            <a:srgbClr val="9F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4843EA0F-5150-C64F-B9CB-546461F86641}"/>
              </a:ext>
            </a:extLst>
          </p:cNvPr>
          <p:cNvSpPr/>
          <p:nvPr userDrawn="1"/>
        </p:nvSpPr>
        <p:spPr>
          <a:xfrm>
            <a:off x="12829683" y="1821339"/>
            <a:ext cx="228600" cy="228600"/>
          </a:xfrm>
          <a:prstGeom prst="rect">
            <a:avLst/>
          </a:prstGeom>
          <a:solidFill>
            <a:srgbClr val="CFD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14597D94-2A48-1645-AC87-855964FA0352}"/>
              </a:ext>
            </a:extLst>
          </p:cNvPr>
          <p:cNvSpPr/>
          <p:nvPr userDrawn="1"/>
        </p:nvSpPr>
        <p:spPr>
          <a:xfrm>
            <a:off x="13055732" y="1821339"/>
            <a:ext cx="228600" cy="228600"/>
          </a:xfrm>
          <a:prstGeom prst="rect">
            <a:avLst/>
          </a:prstGeom>
          <a:solidFill>
            <a:srgbClr val="EC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64F4953-EB02-7C46-AEFA-F9B4348DDEB4}"/>
              </a:ext>
            </a:extLst>
          </p:cNvPr>
          <p:cNvSpPr/>
          <p:nvPr userDrawn="1"/>
        </p:nvSpPr>
        <p:spPr>
          <a:xfrm>
            <a:off x="12373117" y="604470"/>
            <a:ext cx="457200" cy="457200"/>
          </a:xfrm>
          <a:prstGeom prst="rect">
            <a:avLst/>
          </a:prstGeom>
          <a:solidFill>
            <a:srgbClr val="342A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a:extLst>
              <a:ext uri="{FF2B5EF4-FFF2-40B4-BE49-F238E27FC236}">
                <a16:creationId xmlns:a16="http://schemas.microsoft.com/office/drawing/2014/main" id="{321FF28A-F2DF-F148-994A-DE2913BD13D7}"/>
              </a:ext>
            </a:extLst>
          </p:cNvPr>
          <p:cNvSpPr txBox="1"/>
          <p:nvPr userDrawn="1"/>
        </p:nvSpPr>
        <p:spPr>
          <a:xfrm>
            <a:off x="12449532" y="677148"/>
            <a:ext cx="297882" cy="314980"/>
          </a:xfrm>
          <a:prstGeom prst="rect">
            <a:avLst/>
          </a:prstGeom>
          <a:noFill/>
        </p:spPr>
        <p:txBody>
          <a:bodyPr wrap="square" lIns="0" tIns="0" rIns="0" bIns="0" rtlCol="0">
            <a:noAutofit/>
          </a:bodyPr>
          <a:lstStyle/>
          <a:p>
            <a:r>
              <a:rPr lang="en-US" sz="700">
                <a:solidFill>
                  <a:schemeClr val="bg1"/>
                </a:solidFill>
              </a:rPr>
              <a:t>R: 52</a:t>
            </a:r>
          </a:p>
          <a:p>
            <a:r>
              <a:rPr lang="en-US" sz="700">
                <a:solidFill>
                  <a:schemeClr val="bg1"/>
                </a:solidFill>
              </a:rPr>
              <a:t>G: 42</a:t>
            </a:r>
          </a:p>
          <a:p>
            <a:r>
              <a:rPr lang="en-US" sz="700">
                <a:solidFill>
                  <a:schemeClr val="bg1"/>
                </a:solidFill>
              </a:rPr>
              <a:t>B: 134</a:t>
            </a:r>
          </a:p>
        </p:txBody>
      </p:sp>
      <p:sp>
        <p:nvSpPr>
          <p:cNvPr id="91" name="Rectangle 90">
            <a:extLst>
              <a:ext uri="{FF2B5EF4-FFF2-40B4-BE49-F238E27FC236}">
                <a16:creationId xmlns:a16="http://schemas.microsoft.com/office/drawing/2014/main" id="{38831743-F698-5E4D-9829-3EC293D40AB1}"/>
              </a:ext>
            </a:extLst>
          </p:cNvPr>
          <p:cNvSpPr/>
          <p:nvPr userDrawn="1"/>
        </p:nvSpPr>
        <p:spPr>
          <a:xfrm>
            <a:off x="12377789" y="2305411"/>
            <a:ext cx="4572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18C491B6-A501-B847-9FCD-15E600A7EAD3}"/>
              </a:ext>
            </a:extLst>
          </p:cNvPr>
          <p:cNvSpPr txBox="1"/>
          <p:nvPr userDrawn="1"/>
        </p:nvSpPr>
        <p:spPr>
          <a:xfrm>
            <a:off x="12375444" y="270921"/>
            <a:ext cx="873195" cy="123111"/>
          </a:xfrm>
          <a:prstGeom prst="rect">
            <a:avLst/>
          </a:prstGeom>
          <a:noFill/>
        </p:spPr>
        <p:txBody>
          <a:bodyPr wrap="square" lIns="0" tIns="0" rIns="0" bIns="0" rtlCol="0">
            <a:spAutoFit/>
          </a:bodyPr>
          <a:lstStyle/>
          <a:p>
            <a:pPr algn="l"/>
            <a:r>
              <a:rPr lang="en-US" sz="800">
                <a:solidFill>
                  <a:schemeClr val="bg1"/>
                </a:solidFill>
              </a:rPr>
              <a:t>Primary Color</a:t>
            </a:r>
          </a:p>
        </p:txBody>
      </p:sp>
      <p:sp>
        <p:nvSpPr>
          <p:cNvPr id="93" name="TextBox 92">
            <a:extLst>
              <a:ext uri="{FF2B5EF4-FFF2-40B4-BE49-F238E27FC236}">
                <a16:creationId xmlns:a16="http://schemas.microsoft.com/office/drawing/2014/main" id="{6677288B-C8C7-FB4E-B473-A8ADFC9EADDA}"/>
              </a:ext>
            </a:extLst>
          </p:cNvPr>
          <p:cNvSpPr txBox="1"/>
          <p:nvPr userDrawn="1"/>
        </p:nvSpPr>
        <p:spPr>
          <a:xfrm>
            <a:off x="12375444" y="1240112"/>
            <a:ext cx="897343" cy="123111"/>
          </a:xfrm>
          <a:prstGeom prst="rect">
            <a:avLst/>
          </a:prstGeom>
          <a:noFill/>
        </p:spPr>
        <p:txBody>
          <a:bodyPr wrap="square" lIns="0" tIns="0" rIns="0" bIns="0" rtlCol="0">
            <a:spAutoFit/>
          </a:bodyPr>
          <a:lstStyle/>
          <a:p>
            <a:pPr algn="l"/>
            <a:r>
              <a:rPr lang="en-US" sz="800">
                <a:solidFill>
                  <a:schemeClr val="bg1"/>
                </a:solidFill>
              </a:rPr>
              <a:t>Secondary Colors</a:t>
            </a:r>
          </a:p>
        </p:txBody>
      </p:sp>
      <p:sp>
        <p:nvSpPr>
          <p:cNvPr id="94" name="Rectangle 93">
            <a:extLst>
              <a:ext uri="{FF2B5EF4-FFF2-40B4-BE49-F238E27FC236}">
                <a16:creationId xmlns:a16="http://schemas.microsoft.com/office/drawing/2014/main" id="{2B1F3785-6BC8-BA4E-AB85-DF6FE37C01C6}"/>
              </a:ext>
            </a:extLst>
          </p:cNvPr>
          <p:cNvSpPr/>
          <p:nvPr userDrawn="1"/>
        </p:nvSpPr>
        <p:spPr>
          <a:xfrm>
            <a:off x="12377789" y="2305411"/>
            <a:ext cx="272809" cy="457200"/>
          </a:xfrm>
          <a:prstGeom prst="rect">
            <a:avLst/>
          </a:prstGeom>
          <a:solidFill>
            <a:srgbClr val="836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10A6302F-4664-514D-8DB5-24A476F559D0}"/>
              </a:ext>
            </a:extLst>
          </p:cNvPr>
          <p:cNvSpPr txBox="1"/>
          <p:nvPr userDrawn="1"/>
        </p:nvSpPr>
        <p:spPr>
          <a:xfrm>
            <a:off x="12300661" y="2367765"/>
            <a:ext cx="493190" cy="410518"/>
          </a:xfrm>
          <a:prstGeom prst="rect">
            <a:avLst/>
          </a:prstGeom>
          <a:noFill/>
        </p:spPr>
        <p:txBody>
          <a:bodyPr wrap="square" rtlCol="0">
            <a:noAutofit/>
          </a:bodyPr>
          <a:lstStyle/>
          <a:p>
            <a:r>
              <a:rPr lang="en-US" sz="700">
                <a:solidFill>
                  <a:schemeClr val="bg1"/>
                </a:solidFill>
              </a:rPr>
              <a:t>R: 131</a:t>
            </a:r>
          </a:p>
          <a:p>
            <a:r>
              <a:rPr lang="en-US" sz="700">
                <a:solidFill>
                  <a:schemeClr val="bg1"/>
                </a:solidFill>
              </a:rPr>
              <a:t>G: 100</a:t>
            </a:r>
          </a:p>
          <a:p>
            <a:r>
              <a:rPr lang="en-US" sz="700">
                <a:solidFill>
                  <a:schemeClr val="bg1"/>
                </a:solidFill>
              </a:rPr>
              <a:t>B: 52</a:t>
            </a:r>
          </a:p>
        </p:txBody>
      </p:sp>
      <p:sp>
        <p:nvSpPr>
          <p:cNvPr id="96" name="TextBox 95">
            <a:extLst>
              <a:ext uri="{FF2B5EF4-FFF2-40B4-BE49-F238E27FC236}">
                <a16:creationId xmlns:a16="http://schemas.microsoft.com/office/drawing/2014/main" id="{FD3B1D9E-8EA3-9041-B6D4-89DD6BE0FEBD}"/>
              </a:ext>
            </a:extLst>
          </p:cNvPr>
          <p:cNvSpPr txBox="1"/>
          <p:nvPr userDrawn="1"/>
        </p:nvSpPr>
        <p:spPr>
          <a:xfrm>
            <a:off x="12587454" y="2367765"/>
            <a:ext cx="351714" cy="410518"/>
          </a:xfrm>
          <a:prstGeom prst="rect">
            <a:avLst/>
          </a:prstGeom>
          <a:noFill/>
        </p:spPr>
        <p:txBody>
          <a:bodyPr wrap="square" rtlCol="0">
            <a:noAutofit/>
          </a:bodyPr>
          <a:lstStyle/>
          <a:p>
            <a:r>
              <a:rPr lang="en-US" sz="700">
                <a:solidFill>
                  <a:schemeClr val="bg1"/>
                </a:solidFill>
              </a:rPr>
              <a:t>181</a:t>
            </a:r>
          </a:p>
          <a:p>
            <a:r>
              <a:rPr lang="en-US" sz="700">
                <a:solidFill>
                  <a:schemeClr val="bg1"/>
                </a:solidFill>
              </a:rPr>
              <a:t>147</a:t>
            </a:r>
          </a:p>
          <a:p>
            <a:r>
              <a:rPr lang="en-US" sz="700">
                <a:solidFill>
                  <a:schemeClr val="bg1"/>
                </a:solidFill>
              </a:rPr>
              <a:t>98</a:t>
            </a:r>
          </a:p>
        </p:txBody>
      </p:sp>
      <p:sp>
        <p:nvSpPr>
          <p:cNvPr id="97" name="TextBox 96">
            <a:extLst>
              <a:ext uri="{FF2B5EF4-FFF2-40B4-BE49-F238E27FC236}">
                <a16:creationId xmlns:a16="http://schemas.microsoft.com/office/drawing/2014/main" id="{ED07C45C-DCC7-5740-B48D-F7B84D1FCC44}"/>
              </a:ext>
            </a:extLst>
          </p:cNvPr>
          <p:cNvSpPr txBox="1"/>
          <p:nvPr userDrawn="1"/>
        </p:nvSpPr>
        <p:spPr>
          <a:xfrm>
            <a:off x="12256911" y="0"/>
            <a:ext cx="1059461" cy="215444"/>
          </a:xfrm>
          <a:prstGeom prst="rect">
            <a:avLst/>
          </a:prstGeom>
          <a:noFill/>
        </p:spPr>
        <p:txBody>
          <a:bodyPr wrap="square" rtlCol="0">
            <a:spAutoFit/>
          </a:bodyPr>
          <a:lstStyle/>
          <a:p>
            <a:pPr algn="l"/>
            <a:r>
              <a:rPr lang="en-US" sz="800">
                <a:solidFill>
                  <a:schemeClr val="bg1"/>
                </a:solidFill>
              </a:rPr>
              <a:t>Prosci Color Library</a:t>
            </a:r>
          </a:p>
        </p:txBody>
      </p:sp>
      <p:sp>
        <p:nvSpPr>
          <p:cNvPr id="98" name="Rectangle 97">
            <a:extLst>
              <a:ext uri="{FF2B5EF4-FFF2-40B4-BE49-F238E27FC236}">
                <a16:creationId xmlns:a16="http://schemas.microsoft.com/office/drawing/2014/main" id="{3C493C9D-99DC-504A-951E-5CE89824345B}"/>
              </a:ext>
            </a:extLst>
          </p:cNvPr>
          <p:cNvSpPr/>
          <p:nvPr userDrawn="1"/>
        </p:nvSpPr>
        <p:spPr>
          <a:xfrm>
            <a:off x="12829683" y="604469"/>
            <a:ext cx="228600" cy="228600"/>
          </a:xfrm>
          <a:prstGeom prst="rect">
            <a:avLst/>
          </a:prstGeom>
          <a:solidFill>
            <a:srgbClr val="656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029A9F34-8DAE-6745-AE94-D89A8B20BE28}"/>
              </a:ext>
            </a:extLst>
          </p:cNvPr>
          <p:cNvSpPr/>
          <p:nvPr userDrawn="1"/>
        </p:nvSpPr>
        <p:spPr>
          <a:xfrm>
            <a:off x="13055732" y="604469"/>
            <a:ext cx="228600" cy="228600"/>
          </a:xfrm>
          <a:prstGeom prst="rect">
            <a:avLst/>
          </a:prstGeom>
          <a:solidFill>
            <a:srgbClr val="979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AF0E74C3-9B16-C54E-A256-582ECAD19B1F}"/>
              </a:ext>
            </a:extLst>
          </p:cNvPr>
          <p:cNvSpPr/>
          <p:nvPr userDrawn="1"/>
        </p:nvSpPr>
        <p:spPr>
          <a:xfrm>
            <a:off x="12829683" y="833070"/>
            <a:ext cx="228600" cy="228600"/>
          </a:xfrm>
          <a:prstGeom prst="rect">
            <a:avLst/>
          </a:prstGeom>
          <a:solidFill>
            <a:srgbClr val="B7B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C369A43-0A23-E74D-A03B-BCB4836DD9C7}"/>
              </a:ext>
            </a:extLst>
          </p:cNvPr>
          <p:cNvSpPr/>
          <p:nvPr userDrawn="1"/>
        </p:nvSpPr>
        <p:spPr>
          <a:xfrm>
            <a:off x="13055732" y="833070"/>
            <a:ext cx="228600" cy="228600"/>
          </a:xfrm>
          <a:prstGeom prst="rect">
            <a:avLst/>
          </a:prstGeom>
          <a:solidFill>
            <a:srgbClr val="EC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4C7EE5B-E3FA-DC47-AF8C-54FFB0081989}"/>
              </a:ext>
            </a:extLst>
          </p:cNvPr>
          <p:cNvSpPr/>
          <p:nvPr userDrawn="1"/>
        </p:nvSpPr>
        <p:spPr>
          <a:xfrm>
            <a:off x="12835275" y="2305476"/>
            <a:ext cx="228600" cy="228600"/>
          </a:xfrm>
          <a:prstGeom prst="rect">
            <a:avLst/>
          </a:prstGeom>
          <a:solidFill>
            <a:srgbClr val="C4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D66AF0C7-85DE-3D46-96F8-5842A7AE0502}"/>
              </a:ext>
            </a:extLst>
          </p:cNvPr>
          <p:cNvSpPr/>
          <p:nvPr userDrawn="1"/>
        </p:nvSpPr>
        <p:spPr>
          <a:xfrm>
            <a:off x="13061324" y="2305476"/>
            <a:ext cx="228600" cy="228600"/>
          </a:xfrm>
          <a:prstGeom prst="rect">
            <a:avLst/>
          </a:prstGeom>
          <a:solidFill>
            <a:srgbClr val="D6C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4964B7E-1F0E-5043-AB45-F8791EDEBEFC}"/>
              </a:ext>
            </a:extLst>
          </p:cNvPr>
          <p:cNvSpPr/>
          <p:nvPr userDrawn="1"/>
        </p:nvSpPr>
        <p:spPr>
          <a:xfrm>
            <a:off x="12835275" y="2534077"/>
            <a:ext cx="228600" cy="228600"/>
          </a:xfrm>
          <a:prstGeom prst="rect">
            <a:avLst/>
          </a:prstGeom>
          <a:solidFill>
            <a:srgbClr val="EA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1A1158A-4385-4E4B-BC58-3C08F781C4E3}"/>
              </a:ext>
            </a:extLst>
          </p:cNvPr>
          <p:cNvSpPr/>
          <p:nvPr userDrawn="1"/>
        </p:nvSpPr>
        <p:spPr>
          <a:xfrm>
            <a:off x="13061324" y="2534077"/>
            <a:ext cx="228600" cy="228600"/>
          </a:xfrm>
          <a:prstGeom prst="rect">
            <a:avLst/>
          </a:prstGeom>
          <a:solidFill>
            <a:srgbClr val="FBF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E55960B4-8ED7-A442-B7FB-8197A8CF5523}"/>
              </a:ext>
            </a:extLst>
          </p:cNvPr>
          <p:cNvSpPr/>
          <p:nvPr userDrawn="1"/>
        </p:nvSpPr>
        <p:spPr>
          <a:xfrm>
            <a:off x="12373117" y="3076630"/>
            <a:ext cx="4572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3366881D-077F-A74B-9CC3-1F0C750397B6}"/>
              </a:ext>
            </a:extLst>
          </p:cNvPr>
          <p:cNvSpPr txBox="1"/>
          <p:nvPr userDrawn="1"/>
        </p:nvSpPr>
        <p:spPr>
          <a:xfrm>
            <a:off x="12449532" y="3149308"/>
            <a:ext cx="297882" cy="314980"/>
          </a:xfrm>
          <a:prstGeom prst="rect">
            <a:avLst/>
          </a:prstGeom>
          <a:noFill/>
        </p:spPr>
        <p:txBody>
          <a:bodyPr wrap="square" lIns="0" tIns="0" rIns="0" bIns="0" rtlCol="0">
            <a:noAutofit/>
          </a:bodyPr>
          <a:lstStyle/>
          <a:p>
            <a:r>
              <a:rPr lang="en-US" sz="700">
                <a:solidFill>
                  <a:schemeClr val="bg1"/>
                </a:solidFill>
              </a:rPr>
              <a:t>R: 43</a:t>
            </a:r>
          </a:p>
          <a:p>
            <a:r>
              <a:rPr lang="en-US" sz="700">
                <a:solidFill>
                  <a:schemeClr val="bg1"/>
                </a:solidFill>
              </a:rPr>
              <a:t>G: 72</a:t>
            </a:r>
          </a:p>
          <a:p>
            <a:r>
              <a:rPr lang="en-US" sz="700">
                <a:solidFill>
                  <a:schemeClr val="bg1"/>
                </a:solidFill>
              </a:rPr>
              <a:t>B: 72</a:t>
            </a:r>
          </a:p>
        </p:txBody>
      </p:sp>
      <p:sp>
        <p:nvSpPr>
          <p:cNvPr id="108" name="Rectangle 107">
            <a:extLst>
              <a:ext uri="{FF2B5EF4-FFF2-40B4-BE49-F238E27FC236}">
                <a16:creationId xmlns:a16="http://schemas.microsoft.com/office/drawing/2014/main" id="{97570584-3C62-DB46-9CFD-F0D8B14EB3C6}"/>
              </a:ext>
            </a:extLst>
          </p:cNvPr>
          <p:cNvSpPr/>
          <p:nvPr userDrawn="1"/>
        </p:nvSpPr>
        <p:spPr>
          <a:xfrm>
            <a:off x="12829683" y="3076629"/>
            <a:ext cx="228600" cy="228600"/>
          </a:xfrm>
          <a:prstGeom prst="rect">
            <a:avLst/>
          </a:prstGeom>
          <a:solidFill>
            <a:srgbClr val="588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FB888F2-1557-5748-80D8-21F275FB1F94}"/>
              </a:ext>
            </a:extLst>
          </p:cNvPr>
          <p:cNvSpPr/>
          <p:nvPr userDrawn="1"/>
        </p:nvSpPr>
        <p:spPr>
          <a:xfrm>
            <a:off x="13055732" y="3076629"/>
            <a:ext cx="228600" cy="228600"/>
          </a:xfrm>
          <a:prstGeom prst="rect">
            <a:avLst/>
          </a:prstGeom>
          <a:solidFill>
            <a:srgbClr val="8F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CD5B4F45-6D22-1F4F-8D2C-8F9711280E05}"/>
              </a:ext>
            </a:extLst>
          </p:cNvPr>
          <p:cNvSpPr/>
          <p:nvPr userDrawn="1"/>
        </p:nvSpPr>
        <p:spPr>
          <a:xfrm>
            <a:off x="12829683" y="3305230"/>
            <a:ext cx="228600" cy="228600"/>
          </a:xfrm>
          <a:prstGeom prst="rect">
            <a:avLst/>
          </a:prstGeom>
          <a:solidFill>
            <a:srgbClr val="C7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E3BDD3A-9BEF-3F4E-A46D-A751B5433AA9}"/>
              </a:ext>
            </a:extLst>
          </p:cNvPr>
          <p:cNvSpPr/>
          <p:nvPr userDrawn="1"/>
        </p:nvSpPr>
        <p:spPr>
          <a:xfrm>
            <a:off x="13055732" y="3305230"/>
            <a:ext cx="228600" cy="228600"/>
          </a:xfrm>
          <a:prstGeom prst="rect">
            <a:avLst/>
          </a:prstGeom>
          <a:solidFill>
            <a:srgbClr val="E2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CCDE7215-F43C-6D46-A81A-2BD8626B5374}"/>
              </a:ext>
            </a:extLst>
          </p:cNvPr>
          <p:cNvSpPr/>
          <p:nvPr userDrawn="1"/>
        </p:nvSpPr>
        <p:spPr>
          <a:xfrm>
            <a:off x="12829683" y="3920079"/>
            <a:ext cx="228600" cy="228600"/>
          </a:xfrm>
          <a:prstGeom prst="rect">
            <a:avLst/>
          </a:prstGeom>
          <a:solidFill>
            <a:srgbClr val="B6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3A1B911B-F48E-1742-92A9-15B3A7944E12}"/>
              </a:ext>
            </a:extLst>
          </p:cNvPr>
          <p:cNvSpPr/>
          <p:nvPr userDrawn="1"/>
        </p:nvSpPr>
        <p:spPr>
          <a:xfrm>
            <a:off x="13055732" y="3920079"/>
            <a:ext cx="228600" cy="228600"/>
          </a:xfrm>
          <a:prstGeom prst="rect">
            <a:avLst/>
          </a:prstGeom>
          <a:solidFill>
            <a:srgbClr val="66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0CBFB483-F031-8244-BEC0-1FAC4184A772}"/>
              </a:ext>
            </a:extLst>
          </p:cNvPr>
          <p:cNvSpPr/>
          <p:nvPr userDrawn="1"/>
        </p:nvSpPr>
        <p:spPr>
          <a:xfrm>
            <a:off x="12829683" y="4148680"/>
            <a:ext cx="228600" cy="228600"/>
          </a:xfrm>
          <a:prstGeom prst="rect">
            <a:avLst/>
          </a:prstGeom>
          <a:solidFill>
            <a:srgbClr val="B1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AC6F1ADB-6742-3945-A760-3D12F7C5A03C}"/>
              </a:ext>
            </a:extLst>
          </p:cNvPr>
          <p:cNvSpPr/>
          <p:nvPr userDrawn="1"/>
        </p:nvSpPr>
        <p:spPr>
          <a:xfrm>
            <a:off x="13055732" y="4148680"/>
            <a:ext cx="228600" cy="228600"/>
          </a:xfrm>
          <a:prstGeom prst="rect">
            <a:avLst/>
          </a:prstGeom>
          <a:solidFill>
            <a:srgbClr val="B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40A2567D-B5B4-DD49-93FF-308B954B6AE5}"/>
              </a:ext>
            </a:extLst>
          </p:cNvPr>
          <p:cNvSpPr/>
          <p:nvPr userDrawn="1"/>
        </p:nvSpPr>
        <p:spPr>
          <a:xfrm>
            <a:off x="12377952" y="3920079"/>
            <a:ext cx="228600" cy="228600"/>
          </a:xfrm>
          <a:prstGeom prst="rect">
            <a:avLst/>
          </a:prstGeom>
          <a:solidFill>
            <a:srgbClr val="02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AD3AC6C8-9706-9740-A53F-A7EC538D38B6}"/>
              </a:ext>
            </a:extLst>
          </p:cNvPr>
          <p:cNvSpPr/>
          <p:nvPr userDrawn="1"/>
        </p:nvSpPr>
        <p:spPr>
          <a:xfrm>
            <a:off x="12604001" y="3920079"/>
            <a:ext cx="228600" cy="228600"/>
          </a:xfrm>
          <a:prstGeom prst="rect">
            <a:avLst/>
          </a:prstGeom>
          <a:solidFill>
            <a:srgbClr val="43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6D1875B9-0635-CA4C-A3B1-1C6D231A568E}"/>
              </a:ext>
            </a:extLst>
          </p:cNvPr>
          <p:cNvSpPr/>
          <p:nvPr userDrawn="1"/>
        </p:nvSpPr>
        <p:spPr>
          <a:xfrm>
            <a:off x="12377952" y="4148680"/>
            <a:ext cx="228600" cy="228600"/>
          </a:xfrm>
          <a:prstGeom prst="rect">
            <a:avLst/>
          </a:prstGeom>
          <a:solidFill>
            <a:srgbClr val="3F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7C4A30EB-B522-CE4D-BCF7-30A9FA75BC4E}"/>
              </a:ext>
            </a:extLst>
          </p:cNvPr>
          <p:cNvSpPr/>
          <p:nvPr userDrawn="1"/>
        </p:nvSpPr>
        <p:spPr>
          <a:xfrm>
            <a:off x="12604001" y="4148680"/>
            <a:ext cx="228600" cy="228600"/>
          </a:xfrm>
          <a:prstGeom prst="rect">
            <a:avLst/>
          </a:prstGeom>
          <a:solidFill>
            <a:srgbClr val="8C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E7B23525-8926-9A46-A7D5-879A31045034}"/>
              </a:ext>
            </a:extLst>
          </p:cNvPr>
          <p:cNvSpPr txBox="1"/>
          <p:nvPr userDrawn="1"/>
        </p:nvSpPr>
        <p:spPr>
          <a:xfrm>
            <a:off x="12375444" y="463072"/>
            <a:ext cx="873195" cy="123111"/>
          </a:xfrm>
          <a:prstGeom prst="rect">
            <a:avLst/>
          </a:prstGeom>
          <a:noFill/>
        </p:spPr>
        <p:txBody>
          <a:bodyPr wrap="square" lIns="0" tIns="0" rIns="0" bIns="0" rtlCol="0">
            <a:spAutoFit/>
          </a:bodyPr>
          <a:lstStyle/>
          <a:p>
            <a:pPr algn="l"/>
            <a:r>
              <a:rPr lang="en-US" sz="800">
                <a:solidFill>
                  <a:schemeClr val="bg1"/>
                </a:solidFill>
              </a:rPr>
              <a:t>Purple</a:t>
            </a:r>
          </a:p>
        </p:txBody>
      </p:sp>
      <p:sp>
        <p:nvSpPr>
          <p:cNvPr id="124" name="TextBox 123">
            <a:extLst>
              <a:ext uri="{FF2B5EF4-FFF2-40B4-BE49-F238E27FC236}">
                <a16:creationId xmlns:a16="http://schemas.microsoft.com/office/drawing/2014/main" id="{89ADDD7E-26F7-DA45-8759-BC4E0B1CFBCD}"/>
              </a:ext>
            </a:extLst>
          </p:cNvPr>
          <p:cNvSpPr txBox="1"/>
          <p:nvPr userDrawn="1"/>
        </p:nvSpPr>
        <p:spPr>
          <a:xfrm>
            <a:off x="12375444" y="1430567"/>
            <a:ext cx="873195" cy="123111"/>
          </a:xfrm>
          <a:prstGeom prst="rect">
            <a:avLst/>
          </a:prstGeom>
          <a:noFill/>
        </p:spPr>
        <p:txBody>
          <a:bodyPr wrap="square" lIns="0" tIns="0" rIns="0" bIns="0" rtlCol="0">
            <a:spAutoFit/>
          </a:bodyPr>
          <a:lstStyle/>
          <a:p>
            <a:pPr algn="l"/>
            <a:r>
              <a:rPr lang="en-US" sz="800">
                <a:solidFill>
                  <a:schemeClr val="bg1"/>
                </a:solidFill>
              </a:rPr>
              <a:t>Gray</a:t>
            </a:r>
          </a:p>
        </p:txBody>
      </p:sp>
      <p:sp>
        <p:nvSpPr>
          <p:cNvPr id="125" name="TextBox 124">
            <a:extLst>
              <a:ext uri="{FF2B5EF4-FFF2-40B4-BE49-F238E27FC236}">
                <a16:creationId xmlns:a16="http://schemas.microsoft.com/office/drawing/2014/main" id="{9929780B-1D46-DD46-A0FB-57E70DBEF17A}"/>
              </a:ext>
            </a:extLst>
          </p:cNvPr>
          <p:cNvSpPr txBox="1"/>
          <p:nvPr userDrawn="1"/>
        </p:nvSpPr>
        <p:spPr>
          <a:xfrm>
            <a:off x="12375444" y="2142458"/>
            <a:ext cx="873195" cy="123111"/>
          </a:xfrm>
          <a:prstGeom prst="rect">
            <a:avLst/>
          </a:prstGeom>
          <a:noFill/>
        </p:spPr>
        <p:txBody>
          <a:bodyPr wrap="square" lIns="0" tIns="0" rIns="0" bIns="0" rtlCol="0">
            <a:spAutoFit/>
          </a:bodyPr>
          <a:lstStyle/>
          <a:p>
            <a:pPr algn="l"/>
            <a:r>
              <a:rPr lang="en-US" sz="800">
                <a:solidFill>
                  <a:schemeClr val="bg1"/>
                </a:solidFill>
              </a:rPr>
              <a:t>Gold</a:t>
            </a:r>
          </a:p>
        </p:txBody>
      </p:sp>
      <p:sp>
        <p:nvSpPr>
          <p:cNvPr id="126" name="TextBox 125">
            <a:extLst>
              <a:ext uri="{FF2B5EF4-FFF2-40B4-BE49-F238E27FC236}">
                <a16:creationId xmlns:a16="http://schemas.microsoft.com/office/drawing/2014/main" id="{8E209904-B606-794F-B2C0-4BEE180E132D}"/>
              </a:ext>
            </a:extLst>
          </p:cNvPr>
          <p:cNvSpPr txBox="1"/>
          <p:nvPr userDrawn="1"/>
        </p:nvSpPr>
        <p:spPr>
          <a:xfrm>
            <a:off x="12375444" y="2897372"/>
            <a:ext cx="873195" cy="123111"/>
          </a:xfrm>
          <a:prstGeom prst="rect">
            <a:avLst/>
          </a:prstGeom>
          <a:noFill/>
        </p:spPr>
        <p:txBody>
          <a:bodyPr wrap="square" lIns="0" tIns="0" rIns="0" bIns="0" rtlCol="0">
            <a:spAutoFit/>
          </a:bodyPr>
          <a:lstStyle/>
          <a:p>
            <a:pPr algn="l"/>
            <a:r>
              <a:rPr lang="en-US" sz="800">
                <a:solidFill>
                  <a:schemeClr val="bg1"/>
                </a:solidFill>
              </a:rPr>
              <a:t>Evergreen</a:t>
            </a:r>
          </a:p>
        </p:txBody>
      </p:sp>
      <p:sp>
        <p:nvSpPr>
          <p:cNvPr id="127" name="TextBox 126">
            <a:extLst>
              <a:ext uri="{FF2B5EF4-FFF2-40B4-BE49-F238E27FC236}">
                <a16:creationId xmlns:a16="http://schemas.microsoft.com/office/drawing/2014/main" id="{17EE450E-F1C5-5B48-8386-09D83A6E9AA3}"/>
              </a:ext>
            </a:extLst>
          </p:cNvPr>
          <p:cNvSpPr txBox="1"/>
          <p:nvPr userDrawn="1"/>
        </p:nvSpPr>
        <p:spPr>
          <a:xfrm>
            <a:off x="12375444" y="3733800"/>
            <a:ext cx="897343" cy="123111"/>
          </a:xfrm>
          <a:prstGeom prst="rect">
            <a:avLst/>
          </a:prstGeom>
          <a:noFill/>
        </p:spPr>
        <p:txBody>
          <a:bodyPr wrap="square" lIns="0" tIns="0" rIns="0" bIns="0" rtlCol="0">
            <a:spAutoFit/>
          </a:bodyPr>
          <a:lstStyle/>
          <a:p>
            <a:pPr algn="l"/>
            <a:r>
              <a:rPr lang="en-US" sz="800">
                <a:solidFill>
                  <a:schemeClr val="bg1"/>
                </a:solidFill>
              </a:rPr>
              <a:t>Tertiary Colors</a:t>
            </a:r>
          </a:p>
        </p:txBody>
      </p:sp>
      <p:sp>
        <p:nvSpPr>
          <p:cNvPr id="128" name="Rectangle 127">
            <a:extLst>
              <a:ext uri="{FF2B5EF4-FFF2-40B4-BE49-F238E27FC236}">
                <a16:creationId xmlns:a16="http://schemas.microsoft.com/office/drawing/2014/main" id="{1F632A15-3304-7F4B-87A0-9B831CD91CFD}"/>
              </a:ext>
            </a:extLst>
          </p:cNvPr>
          <p:cNvSpPr/>
          <p:nvPr userDrawn="1"/>
        </p:nvSpPr>
        <p:spPr>
          <a:xfrm>
            <a:off x="12829683" y="4756501"/>
            <a:ext cx="228600" cy="228600"/>
          </a:xfrm>
          <a:prstGeom prst="rect">
            <a:avLst/>
          </a:prstGeom>
          <a:solidFill>
            <a:srgbClr val="A3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FC5E2793-EC57-2843-9384-86A46E096514}"/>
              </a:ext>
            </a:extLst>
          </p:cNvPr>
          <p:cNvSpPr/>
          <p:nvPr userDrawn="1"/>
        </p:nvSpPr>
        <p:spPr>
          <a:xfrm>
            <a:off x="12377952" y="4756501"/>
            <a:ext cx="228600" cy="228600"/>
          </a:xfrm>
          <a:prstGeom prst="rect">
            <a:avLst/>
          </a:prstGeom>
          <a:solidFill>
            <a:srgbClr val="4BA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A304B003-7F10-474C-B3C4-FA91C762EB92}"/>
              </a:ext>
            </a:extLst>
          </p:cNvPr>
          <p:cNvSpPr/>
          <p:nvPr userDrawn="1"/>
        </p:nvSpPr>
        <p:spPr>
          <a:xfrm>
            <a:off x="12604001" y="4756501"/>
            <a:ext cx="228600" cy="228600"/>
          </a:xfrm>
          <a:prstGeom prst="rect">
            <a:avLst/>
          </a:prstGeom>
          <a:solidFill>
            <a:srgbClr val="E9A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TextBox 130">
            <a:extLst>
              <a:ext uri="{FF2B5EF4-FFF2-40B4-BE49-F238E27FC236}">
                <a16:creationId xmlns:a16="http://schemas.microsoft.com/office/drawing/2014/main" id="{97F466FE-21FE-D94B-B374-2E60667A5C49}"/>
              </a:ext>
            </a:extLst>
          </p:cNvPr>
          <p:cNvSpPr txBox="1"/>
          <p:nvPr userDrawn="1"/>
        </p:nvSpPr>
        <p:spPr>
          <a:xfrm>
            <a:off x="12375444" y="4570222"/>
            <a:ext cx="897343" cy="123111"/>
          </a:xfrm>
          <a:prstGeom prst="rect">
            <a:avLst/>
          </a:prstGeom>
          <a:noFill/>
        </p:spPr>
        <p:txBody>
          <a:bodyPr wrap="square" lIns="0" tIns="0" rIns="0" bIns="0" rtlCol="0">
            <a:spAutoFit/>
          </a:bodyPr>
          <a:lstStyle/>
          <a:p>
            <a:pPr algn="l"/>
            <a:r>
              <a:rPr lang="en-US" sz="800">
                <a:solidFill>
                  <a:schemeClr val="bg1"/>
                </a:solidFill>
              </a:rPr>
              <a:t>Graph Colors</a:t>
            </a:r>
          </a:p>
        </p:txBody>
      </p:sp>
      <p:sp>
        <p:nvSpPr>
          <p:cNvPr id="132" name="TextBox 131">
            <a:extLst>
              <a:ext uri="{FF2B5EF4-FFF2-40B4-BE49-F238E27FC236}">
                <a16:creationId xmlns:a16="http://schemas.microsoft.com/office/drawing/2014/main" id="{4224C535-C4D2-0446-9D74-3E6571CE1424}"/>
              </a:ext>
            </a:extLst>
          </p:cNvPr>
          <p:cNvSpPr txBox="1"/>
          <p:nvPr userDrawn="1"/>
        </p:nvSpPr>
        <p:spPr>
          <a:xfrm>
            <a:off x="1246158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3" name="TextBox 132">
            <a:extLst>
              <a:ext uri="{FF2B5EF4-FFF2-40B4-BE49-F238E27FC236}">
                <a16:creationId xmlns:a16="http://schemas.microsoft.com/office/drawing/2014/main" id="{7715CA86-2134-2D4B-8589-1974900CDE98}"/>
              </a:ext>
            </a:extLst>
          </p:cNvPr>
          <p:cNvSpPr txBox="1"/>
          <p:nvPr userDrawn="1"/>
        </p:nvSpPr>
        <p:spPr>
          <a:xfrm>
            <a:off x="1268024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4" name="TextBox 133">
            <a:extLst>
              <a:ext uri="{FF2B5EF4-FFF2-40B4-BE49-F238E27FC236}">
                <a16:creationId xmlns:a16="http://schemas.microsoft.com/office/drawing/2014/main" id="{12D685B2-E22C-0643-BCE3-7EAA50D143BE}"/>
              </a:ext>
            </a:extLst>
          </p:cNvPr>
          <p:cNvSpPr txBox="1"/>
          <p:nvPr userDrawn="1"/>
        </p:nvSpPr>
        <p:spPr>
          <a:xfrm>
            <a:off x="12904304" y="4800600"/>
            <a:ext cx="100091" cy="125819"/>
          </a:xfrm>
          <a:prstGeom prst="rect">
            <a:avLst/>
          </a:prstGeom>
          <a:noFill/>
        </p:spPr>
        <p:txBody>
          <a:bodyPr wrap="square" lIns="0" tIns="0" rIns="0" bIns="0" rtlCol="0">
            <a:spAutoFit/>
          </a:bodyPr>
          <a:lstStyle/>
          <a:p>
            <a:pPr algn="l"/>
            <a:r>
              <a:rPr lang="en-US" sz="800">
                <a:solidFill>
                  <a:schemeClr val="bg1"/>
                </a:solidFill>
              </a:rPr>
              <a:t>W</a:t>
            </a:r>
          </a:p>
        </p:txBody>
      </p:sp>
      <p:sp>
        <p:nvSpPr>
          <p:cNvPr id="61" name="Rectangle 60">
            <a:extLst>
              <a:ext uri="{FF2B5EF4-FFF2-40B4-BE49-F238E27FC236}">
                <a16:creationId xmlns:a16="http://schemas.microsoft.com/office/drawing/2014/main" id="{56E7AEC8-031F-E045-A490-28EACAEE364A}"/>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tx1"/>
                </a:solidFill>
              </a:rPr>
              <a:t>© Prosci, Inc. All Rights Reserved.</a:t>
            </a:r>
          </a:p>
        </p:txBody>
      </p:sp>
      <p:sp>
        <p:nvSpPr>
          <p:cNvPr id="65" name="TextBox 64">
            <a:extLst>
              <a:ext uri="{FF2B5EF4-FFF2-40B4-BE49-F238E27FC236}">
                <a16:creationId xmlns:a16="http://schemas.microsoft.com/office/drawing/2014/main" id="{93756A59-7A28-D049-8812-BADF53CFE4C3}"/>
              </a:ext>
            </a:extLst>
          </p:cNvPr>
          <p:cNvSpPr txBox="1"/>
          <p:nvPr userDrawn="1"/>
        </p:nvSpPr>
        <p:spPr>
          <a:xfrm>
            <a:off x="11511419" y="6600202"/>
            <a:ext cx="375601" cy="10328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lang="en-US" sz="1000" kern="1200" smtClean="0">
                <a:solidFill>
                  <a:schemeClr val="bg1"/>
                </a:solidFill>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endParaRPr>
          </a:p>
        </p:txBody>
      </p:sp>
      <p:grpSp>
        <p:nvGrpSpPr>
          <p:cNvPr id="66" name="Group 65">
            <a:extLst>
              <a:ext uri="{FF2B5EF4-FFF2-40B4-BE49-F238E27FC236}">
                <a16:creationId xmlns:a16="http://schemas.microsoft.com/office/drawing/2014/main" id="{3B4C4244-5C97-654A-B845-A2D981B8CCC7}"/>
              </a:ext>
            </a:extLst>
          </p:cNvPr>
          <p:cNvGrpSpPr/>
          <p:nvPr userDrawn="1"/>
        </p:nvGrpSpPr>
        <p:grpSpPr>
          <a:xfrm>
            <a:off x="0" y="-4"/>
            <a:ext cx="1859478" cy="3816099"/>
            <a:chOff x="0" y="-4"/>
            <a:chExt cx="1859478" cy="3816099"/>
          </a:xfrm>
        </p:grpSpPr>
        <p:sp>
          <p:nvSpPr>
            <p:cNvPr id="67" name="Isosceles Triangle 14">
              <a:extLst>
                <a:ext uri="{FF2B5EF4-FFF2-40B4-BE49-F238E27FC236}">
                  <a16:creationId xmlns:a16="http://schemas.microsoft.com/office/drawing/2014/main" id="{57753CCB-E143-214E-9808-32EB27744C63}"/>
                </a:ext>
              </a:extLst>
            </p:cNvPr>
            <p:cNvSpPr/>
            <p:nvPr userDrawn="1"/>
          </p:nvSpPr>
          <p:spPr>
            <a:xfrm rot="10800000">
              <a:off x="0" y="-1"/>
              <a:ext cx="1859478" cy="3816096"/>
            </a:xfrm>
            <a:prstGeom prst="triangle">
              <a:avLst>
                <a:gd name="adj" fmla="val 100000"/>
              </a:avLst>
            </a:prstGeom>
            <a:solidFill>
              <a:srgbClr val="B593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sp>
          <p:nvSpPr>
            <p:cNvPr id="68" name="Isosceles Triangle 14">
              <a:extLst>
                <a:ext uri="{FF2B5EF4-FFF2-40B4-BE49-F238E27FC236}">
                  <a16:creationId xmlns:a16="http://schemas.microsoft.com/office/drawing/2014/main" id="{ED101703-1884-6A45-AD41-63F01BC73E8D}"/>
                </a:ext>
              </a:extLst>
            </p:cNvPr>
            <p:cNvSpPr/>
            <p:nvPr userDrawn="1"/>
          </p:nvSpPr>
          <p:spPr>
            <a:xfrm rot="10800000">
              <a:off x="0" y="-4"/>
              <a:ext cx="1633728" cy="3352803"/>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grpSp>
    </p:spTree>
    <p:extLst>
      <p:ext uri="{BB962C8B-B14F-4D97-AF65-F5344CB8AC3E}">
        <p14:creationId xmlns:p14="http://schemas.microsoft.com/office/powerpoint/2010/main" val="296152367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Content: Title + Body Copy 2">
    <p:bg>
      <p:bgPr>
        <a:solidFill>
          <a:schemeClr val="bg1"/>
        </a:solidFill>
        <a:effectLst/>
      </p:bgPr>
    </p:bg>
    <p:spTree>
      <p:nvGrpSpPr>
        <p:cNvPr id="1" name=""/>
        <p:cNvGrpSpPr/>
        <p:nvPr/>
      </p:nvGrpSpPr>
      <p:grpSpPr>
        <a:xfrm>
          <a:off x="0" y="0"/>
          <a:ext cx="0" cy="0"/>
          <a:chOff x="0" y="0"/>
          <a:chExt cx="0" cy="0"/>
        </a:xfrm>
      </p:grpSpPr>
      <p:sp>
        <p:nvSpPr>
          <p:cNvPr id="42" name="Rectangle 41"/>
          <p:cNvSpPr/>
          <p:nvPr/>
        </p:nvSpPr>
        <p:spPr>
          <a:xfrm>
            <a:off x="3033"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41" name="Group 40">
            <a:extLst>
              <a:ext uri="{FF2B5EF4-FFF2-40B4-BE49-F238E27FC236}">
                <a16:creationId xmlns:a16="http://schemas.microsoft.com/office/drawing/2014/main" id="{DC6A761C-7B88-6A4C-8449-BFA62A4FA17C}"/>
              </a:ext>
            </a:extLst>
          </p:cNvPr>
          <p:cNvGrpSpPr/>
          <p:nvPr userDrawn="1"/>
        </p:nvGrpSpPr>
        <p:grpSpPr>
          <a:xfrm>
            <a:off x="0" y="-4"/>
            <a:ext cx="1859478" cy="3816099"/>
            <a:chOff x="0" y="-4"/>
            <a:chExt cx="1859478" cy="3816099"/>
          </a:xfrm>
        </p:grpSpPr>
        <p:sp>
          <p:nvSpPr>
            <p:cNvPr id="43" name="Isosceles Triangle 14">
              <a:extLst>
                <a:ext uri="{FF2B5EF4-FFF2-40B4-BE49-F238E27FC236}">
                  <a16:creationId xmlns:a16="http://schemas.microsoft.com/office/drawing/2014/main" id="{CEA40DA3-F801-4646-9E98-E07D63D7ADC8}"/>
                </a:ext>
              </a:extLst>
            </p:cNvPr>
            <p:cNvSpPr/>
            <p:nvPr userDrawn="1"/>
          </p:nvSpPr>
          <p:spPr>
            <a:xfrm rot="10800000">
              <a:off x="0" y="-1"/>
              <a:ext cx="1859478" cy="3816096"/>
            </a:xfrm>
            <a:prstGeom prst="triangle">
              <a:avLst>
                <a:gd name="adj" fmla="val 100000"/>
              </a:avLst>
            </a:prstGeom>
            <a:solidFill>
              <a:srgbClr val="8F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sp>
          <p:nvSpPr>
            <p:cNvPr id="44" name="Isosceles Triangle 14">
              <a:extLst>
                <a:ext uri="{FF2B5EF4-FFF2-40B4-BE49-F238E27FC236}">
                  <a16:creationId xmlns:a16="http://schemas.microsoft.com/office/drawing/2014/main" id="{829BC71D-49F7-E446-A0EF-D2D798142709}"/>
                </a:ext>
              </a:extLst>
            </p:cNvPr>
            <p:cNvSpPr/>
            <p:nvPr userDrawn="1"/>
          </p:nvSpPr>
          <p:spPr>
            <a:xfrm rot="10800000">
              <a:off x="0" y="-4"/>
              <a:ext cx="1633728" cy="3352803"/>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grpSp>
      <p:grpSp>
        <p:nvGrpSpPr>
          <p:cNvPr id="45" name="Group 44">
            <a:extLst>
              <a:ext uri="{FF2B5EF4-FFF2-40B4-BE49-F238E27FC236}">
                <a16:creationId xmlns:a16="http://schemas.microsoft.com/office/drawing/2014/main" id="{1EA78FEB-D9D1-1240-977D-A8B22CE5B23D}"/>
              </a:ext>
            </a:extLst>
          </p:cNvPr>
          <p:cNvGrpSpPr/>
          <p:nvPr userDrawn="1"/>
        </p:nvGrpSpPr>
        <p:grpSpPr>
          <a:xfrm>
            <a:off x="10341400" y="3041901"/>
            <a:ext cx="1859478" cy="3816099"/>
            <a:chOff x="10332522" y="3041901"/>
            <a:chExt cx="1859478" cy="3816099"/>
          </a:xfrm>
        </p:grpSpPr>
        <p:sp>
          <p:nvSpPr>
            <p:cNvPr id="46" name="Isosceles Triangle 14">
              <a:extLst>
                <a:ext uri="{FF2B5EF4-FFF2-40B4-BE49-F238E27FC236}">
                  <a16:creationId xmlns:a16="http://schemas.microsoft.com/office/drawing/2014/main" id="{F28E5B64-5628-7642-B744-EDA550057ACC}"/>
                </a:ext>
              </a:extLst>
            </p:cNvPr>
            <p:cNvSpPr/>
            <p:nvPr userDrawn="1"/>
          </p:nvSpPr>
          <p:spPr>
            <a:xfrm>
              <a:off x="10332522" y="3041901"/>
              <a:ext cx="1859478" cy="3816096"/>
            </a:xfrm>
            <a:prstGeom prst="triangle">
              <a:avLst>
                <a:gd name="adj" fmla="val 100000"/>
              </a:avLst>
            </a:prstGeom>
            <a:solidFill>
              <a:srgbClr val="8FAC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sp>
          <p:nvSpPr>
            <p:cNvPr id="47" name="Isosceles Triangle 14">
              <a:extLst>
                <a:ext uri="{FF2B5EF4-FFF2-40B4-BE49-F238E27FC236}">
                  <a16:creationId xmlns:a16="http://schemas.microsoft.com/office/drawing/2014/main" id="{15C0CF31-FD10-8E45-9C96-B51C477C867C}"/>
                </a:ext>
              </a:extLst>
            </p:cNvPr>
            <p:cNvSpPr/>
            <p:nvPr userDrawn="1"/>
          </p:nvSpPr>
          <p:spPr>
            <a:xfrm>
              <a:off x="10558272" y="3505197"/>
              <a:ext cx="1633728" cy="3352803"/>
            </a:xfrm>
            <a:prstGeom prst="triangle">
              <a:avLst>
                <a:gd name="adj" fmla="val 10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a:ln>
                  <a:solidFill>
                    <a:schemeClr val="bg2"/>
                  </a:solidFill>
                </a:ln>
              </a:endParaRPr>
            </a:p>
          </p:txBody>
        </p:sp>
      </p:grpSp>
      <p:sp>
        <p:nvSpPr>
          <p:cNvPr id="86" name="Rectangle 85">
            <a:extLst>
              <a:ext uri="{FF2B5EF4-FFF2-40B4-BE49-F238E27FC236}">
                <a16:creationId xmlns:a16="http://schemas.microsoft.com/office/drawing/2014/main" id="{DB156F6D-1ED5-CF43-B7FC-312CFDB3133F}"/>
              </a:ext>
            </a:extLst>
          </p:cNvPr>
          <p:cNvSpPr/>
          <p:nvPr userDrawn="1"/>
        </p:nvSpPr>
        <p:spPr>
          <a:xfrm>
            <a:off x="12254583" y="-2"/>
            <a:ext cx="1149843" cy="53071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27E8E08-B6EE-974F-80CC-155136027424}"/>
              </a:ext>
            </a:extLst>
          </p:cNvPr>
          <p:cNvSpPr/>
          <p:nvPr userDrawn="1"/>
        </p:nvSpPr>
        <p:spPr>
          <a:xfrm>
            <a:off x="12373117" y="1592739"/>
            <a:ext cx="4572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a:extLst>
              <a:ext uri="{FF2B5EF4-FFF2-40B4-BE49-F238E27FC236}">
                <a16:creationId xmlns:a16="http://schemas.microsoft.com/office/drawing/2014/main" id="{0F49E35A-82A4-6446-97DA-701985436011}"/>
              </a:ext>
            </a:extLst>
          </p:cNvPr>
          <p:cNvSpPr txBox="1"/>
          <p:nvPr userDrawn="1"/>
        </p:nvSpPr>
        <p:spPr>
          <a:xfrm>
            <a:off x="12449532" y="1665417"/>
            <a:ext cx="297882" cy="314980"/>
          </a:xfrm>
          <a:prstGeom prst="rect">
            <a:avLst/>
          </a:prstGeom>
          <a:noFill/>
        </p:spPr>
        <p:txBody>
          <a:bodyPr wrap="square" lIns="0" tIns="0" rIns="0" bIns="0" rtlCol="0">
            <a:noAutofit/>
          </a:bodyPr>
          <a:lstStyle/>
          <a:p>
            <a:r>
              <a:rPr lang="en-US" sz="700">
                <a:solidFill>
                  <a:schemeClr val="bg1"/>
                </a:solidFill>
              </a:rPr>
              <a:t>R: 63</a:t>
            </a:r>
          </a:p>
          <a:p>
            <a:r>
              <a:rPr lang="en-US" sz="700">
                <a:solidFill>
                  <a:schemeClr val="bg1"/>
                </a:solidFill>
              </a:rPr>
              <a:t>G: 72</a:t>
            </a:r>
          </a:p>
          <a:p>
            <a:r>
              <a:rPr lang="en-US" sz="700">
                <a:solidFill>
                  <a:schemeClr val="bg1"/>
                </a:solidFill>
              </a:rPr>
              <a:t>B: 79</a:t>
            </a:r>
          </a:p>
        </p:txBody>
      </p:sp>
      <p:sp>
        <p:nvSpPr>
          <p:cNvPr id="89" name="Rectangle 88">
            <a:extLst>
              <a:ext uri="{FF2B5EF4-FFF2-40B4-BE49-F238E27FC236}">
                <a16:creationId xmlns:a16="http://schemas.microsoft.com/office/drawing/2014/main" id="{9FCD10CD-F047-2649-B48A-9968EAADD0D2}"/>
              </a:ext>
            </a:extLst>
          </p:cNvPr>
          <p:cNvSpPr/>
          <p:nvPr userDrawn="1"/>
        </p:nvSpPr>
        <p:spPr>
          <a:xfrm>
            <a:off x="12829683" y="1592738"/>
            <a:ext cx="228600" cy="228600"/>
          </a:xfrm>
          <a:prstGeom prst="rect">
            <a:avLst/>
          </a:prstGeom>
          <a:solidFill>
            <a:srgbClr val="71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E8D8FEE-8D93-644C-9FB4-04E3733A43AE}"/>
              </a:ext>
            </a:extLst>
          </p:cNvPr>
          <p:cNvSpPr/>
          <p:nvPr userDrawn="1"/>
        </p:nvSpPr>
        <p:spPr>
          <a:xfrm>
            <a:off x="13055732" y="1592738"/>
            <a:ext cx="228600" cy="228600"/>
          </a:xfrm>
          <a:prstGeom prst="rect">
            <a:avLst/>
          </a:prstGeom>
          <a:solidFill>
            <a:srgbClr val="9F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454E9702-8E2D-A64D-80F7-88FF0A5AB6E4}"/>
              </a:ext>
            </a:extLst>
          </p:cNvPr>
          <p:cNvSpPr/>
          <p:nvPr userDrawn="1"/>
        </p:nvSpPr>
        <p:spPr>
          <a:xfrm>
            <a:off x="12829683" y="1821339"/>
            <a:ext cx="228600" cy="228600"/>
          </a:xfrm>
          <a:prstGeom prst="rect">
            <a:avLst/>
          </a:prstGeom>
          <a:solidFill>
            <a:srgbClr val="CFD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0CB53D7-18E4-1048-87B4-7F46AD5CCA93}"/>
              </a:ext>
            </a:extLst>
          </p:cNvPr>
          <p:cNvSpPr/>
          <p:nvPr userDrawn="1"/>
        </p:nvSpPr>
        <p:spPr>
          <a:xfrm>
            <a:off x="13055732" y="1821339"/>
            <a:ext cx="228600" cy="228600"/>
          </a:xfrm>
          <a:prstGeom prst="rect">
            <a:avLst/>
          </a:prstGeom>
          <a:solidFill>
            <a:srgbClr val="EC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E92C565-2F90-F945-A520-B84226C1F39B}"/>
              </a:ext>
            </a:extLst>
          </p:cNvPr>
          <p:cNvSpPr/>
          <p:nvPr userDrawn="1"/>
        </p:nvSpPr>
        <p:spPr>
          <a:xfrm>
            <a:off x="12373117" y="604470"/>
            <a:ext cx="457200" cy="457200"/>
          </a:xfrm>
          <a:prstGeom prst="rect">
            <a:avLst/>
          </a:prstGeom>
          <a:solidFill>
            <a:srgbClr val="342A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E1291959-1ABC-B044-9767-22819D04857F}"/>
              </a:ext>
            </a:extLst>
          </p:cNvPr>
          <p:cNvSpPr txBox="1"/>
          <p:nvPr userDrawn="1"/>
        </p:nvSpPr>
        <p:spPr>
          <a:xfrm>
            <a:off x="12449532" y="677148"/>
            <a:ext cx="297882" cy="314980"/>
          </a:xfrm>
          <a:prstGeom prst="rect">
            <a:avLst/>
          </a:prstGeom>
          <a:noFill/>
        </p:spPr>
        <p:txBody>
          <a:bodyPr wrap="square" lIns="0" tIns="0" rIns="0" bIns="0" rtlCol="0">
            <a:noAutofit/>
          </a:bodyPr>
          <a:lstStyle/>
          <a:p>
            <a:r>
              <a:rPr lang="en-US" sz="700">
                <a:solidFill>
                  <a:schemeClr val="bg1"/>
                </a:solidFill>
              </a:rPr>
              <a:t>R: 52</a:t>
            </a:r>
          </a:p>
          <a:p>
            <a:r>
              <a:rPr lang="en-US" sz="700">
                <a:solidFill>
                  <a:schemeClr val="bg1"/>
                </a:solidFill>
              </a:rPr>
              <a:t>G: 42</a:t>
            </a:r>
          </a:p>
          <a:p>
            <a:r>
              <a:rPr lang="en-US" sz="700">
                <a:solidFill>
                  <a:schemeClr val="bg1"/>
                </a:solidFill>
              </a:rPr>
              <a:t>B: 134</a:t>
            </a:r>
          </a:p>
        </p:txBody>
      </p:sp>
      <p:sp>
        <p:nvSpPr>
          <p:cNvPr id="95" name="Rectangle 94">
            <a:extLst>
              <a:ext uri="{FF2B5EF4-FFF2-40B4-BE49-F238E27FC236}">
                <a16:creationId xmlns:a16="http://schemas.microsoft.com/office/drawing/2014/main" id="{3C7D160B-46A6-D04F-9A38-5FC23F13B031}"/>
              </a:ext>
            </a:extLst>
          </p:cNvPr>
          <p:cNvSpPr/>
          <p:nvPr userDrawn="1"/>
        </p:nvSpPr>
        <p:spPr>
          <a:xfrm>
            <a:off x="12377789" y="2305411"/>
            <a:ext cx="4572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8075FC88-6D42-6542-B2C2-D4C39EBD471C}"/>
              </a:ext>
            </a:extLst>
          </p:cNvPr>
          <p:cNvSpPr txBox="1"/>
          <p:nvPr userDrawn="1"/>
        </p:nvSpPr>
        <p:spPr>
          <a:xfrm>
            <a:off x="12375444" y="270921"/>
            <a:ext cx="873195" cy="123111"/>
          </a:xfrm>
          <a:prstGeom prst="rect">
            <a:avLst/>
          </a:prstGeom>
          <a:noFill/>
        </p:spPr>
        <p:txBody>
          <a:bodyPr wrap="square" lIns="0" tIns="0" rIns="0" bIns="0" rtlCol="0">
            <a:spAutoFit/>
          </a:bodyPr>
          <a:lstStyle/>
          <a:p>
            <a:pPr algn="l"/>
            <a:r>
              <a:rPr lang="en-US" sz="800">
                <a:solidFill>
                  <a:schemeClr val="bg1"/>
                </a:solidFill>
              </a:rPr>
              <a:t>Primary Color</a:t>
            </a:r>
          </a:p>
        </p:txBody>
      </p:sp>
      <p:sp>
        <p:nvSpPr>
          <p:cNvPr id="97" name="TextBox 96">
            <a:extLst>
              <a:ext uri="{FF2B5EF4-FFF2-40B4-BE49-F238E27FC236}">
                <a16:creationId xmlns:a16="http://schemas.microsoft.com/office/drawing/2014/main" id="{306D882E-44C0-9240-9D42-2CE9D8889470}"/>
              </a:ext>
            </a:extLst>
          </p:cNvPr>
          <p:cNvSpPr txBox="1"/>
          <p:nvPr userDrawn="1"/>
        </p:nvSpPr>
        <p:spPr>
          <a:xfrm>
            <a:off x="12375444" y="1240112"/>
            <a:ext cx="897343" cy="123111"/>
          </a:xfrm>
          <a:prstGeom prst="rect">
            <a:avLst/>
          </a:prstGeom>
          <a:noFill/>
        </p:spPr>
        <p:txBody>
          <a:bodyPr wrap="square" lIns="0" tIns="0" rIns="0" bIns="0" rtlCol="0">
            <a:spAutoFit/>
          </a:bodyPr>
          <a:lstStyle/>
          <a:p>
            <a:pPr algn="l"/>
            <a:r>
              <a:rPr lang="en-US" sz="800">
                <a:solidFill>
                  <a:schemeClr val="bg1"/>
                </a:solidFill>
              </a:rPr>
              <a:t>Secondary Colors</a:t>
            </a:r>
          </a:p>
        </p:txBody>
      </p:sp>
      <p:sp>
        <p:nvSpPr>
          <p:cNvPr id="98" name="Rectangle 97">
            <a:extLst>
              <a:ext uri="{FF2B5EF4-FFF2-40B4-BE49-F238E27FC236}">
                <a16:creationId xmlns:a16="http://schemas.microsoft.com/office/drawing/2014/main" id="{8441055B-FEDD-0A4C-81B2-11CE269881CC}"/>
              </a:ext>
            </a:extLst>
          </p:cNvPr>
          <p:cNvSpPr/>
          <p:nvPr userDrawn="1"/>
        </p:nvSpPr>
        <p:spPr>
          <a:xfrm>
            <a:off x="12377789" y="2305411"/>
            <a:ext cx="272809" cy="457200"/>
          </a:xfrm>
          <a:prstGeom prst="rect">
            <a:avLst/>
          </a:prstGeom>
          <a:solidFill>
            <a:srgbClr val="836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792FD94B-CBE7-6142-BFD6-9B9472EA37B6}"/>
              </a:ext>
            </a:extLst>
          </p:cNvPr>
          <p:cNvSpPr txBox="1"/>
          <p:nvPr userDrawn="1"/>
        </p:nvSpPr>
        <p:spPr>
          <a:xfrm>
            <a:off x="12300661" y="2367765"/>
            <a:ext cx="493190" cy="410518"/>
          </a:xfrm>
          <a:prstGeom prst="rect">
            <a:avLst/>
          </a:prstGeom>
          <a:noFill/>
        </p:spPr>
        <p:txBody>
          <a:bodyPr wrap="square" rtlCol="0">
            <a:noAutofit/>
          </a:bodyPr>
          <a:lstStyle/>
          <a:p>
            <a:r>
              <a:rPr lang="en-US" sz="700">
                <a:solidFill>
                  <a:schemeClr val="bg1"/>
                </a:solidFill>
              </a:rPr>
              <a:t>R: 131</a:t>
            </a:r>
          </a:p>
          <a:p>
            <a:r>
              <a:rPr lang="en-US" sz="700">
                <a:solidFill>
                  <a:schemeClr val="bg1"/>
                </a:solidFill>
              </a:rPr>
              <a:t>G: 100</a:t>
            </a:r>
          </a:p>
          <a:p>
            <a:r>
              <a:rPr lang="en-US" sz="700">
                <a:solidFill>
                  <a:schemeClr val="bg1"/>
                </a:solidFill>
              </a:rPr>
              <a:t>B: 52</a:t>
            </a:r>
          </a:p>
        </p:txBody>
      </p:sp>
      <p:sp>
        <p:nvSpPr>
          <p:cNvPr id="100" name="TextBox 99">
            <a:extLst>
              <a:ext uri="{FF2B5EF4-FFF2-40B4-BE49-F238E27FC236}">
                <a16:creationId xmlns:a16="http://schemas.microsoft.com/office/drawing/2014/main" id="{77D8E469-CEC0-554C-8CB8-13ECCD566D49}"/>
              </a:ext>
            </a:extLst>
          </p:cNvPr>
          <p:cNvSpPr txBox="1"/>
          <p:nvPr userDrawn="1"/>
        </p:nvSpPr>
        <p:spPr>
          <a:xfrm>
            <a:off x="12587454" y="2367765"/>
            <a:ext cx="351714" cy="410518"/>
          </a:xfrm>
          <a:prstGeom prst="rect">
            <a:avLst/>
          </a:prstGeom>
          <a:noFill/>
        </p:spPr>
        <p:txBody>
          <a:bodyPr wrap="square" rtlCol="0">
            <a:noAutofit/>
          </a:bodyPr>
          <a:lstStyle/>
          <a:p>
            <a:r>
              <a:rPr lang="en-US" sz="700">
                <a:solidFill>
                  <a:schemeClr val="bg1"/>
                </a:solidFill>
              </a:rPr>
              <a:t>181</a:t>
            </a:r>
          </a:p>
          <a:p>
            <a:r>
              <a:rPr lang="en-US" sz="700">
                <a:solidFill>
                  <a:schemeClr val="bg1"/>
                </a:solidFill>
              </a:rPr>
              <a:t>147</a:t>
            </a:r>
          </a:p>
          <a:p>
            <a:r>
              <a:rPr lang="en-US" sz="700">
                <a:solidFill>
                  <a:schemeClr val="bg1"/>
                </a:solidFill>
              </a:rPr>
              <a:t>98</a:t>
            </a:r>
          </a:p>
        </p:txBody>
      </p:sp>
      <p:sp>
        <p:nvSpPr>
          <p:cNvPr id="101" name="TextBox 100">
            <a:extLst>
              <a:ext uri="{FF2B5EF4-FFF2-40B4-BE49-F238E27FC236}">
                <a16:creationId xmlns:a16="http://schemas.microsoft.com/office/drawing/2014/main" id="{68767F0E-8C19-C04F-BF84-42DA500C582E}"/>
              </a:ext>
            </a:extLst>
          </p:cNvPr>
          <p:cNvSpPr txBox="1"/>
          <p:nvPr userDrawn="1"/>
        </p:nvSpPr>
        <p:spPr>
          <a:xfrm>
            <a:off x="12256911" y="0"/>
            <a:ext cx="1059461" cy="215444"/>
          </a:xfrm>
          <a:prstGeom prst="rect">
            <a:avLst/>
          </a:prstGeom>
          <a:noFill/>
        </p:spPr>
        <p:txBody>
          <a:bodyPr wrap="square" rtlCol="0">
            <a:spAutoFit/>
          </a:bodyPr>
          <a:lstStyle/>
          <a:p>
            <a:pPr algn="l"/>
            <a:r>
              <a:rPr lang="en-US" sz="800">
                <a:solidFill>
                  <a:schemeClr val="bg1"/>
                </a:solidFill>
              </a:rPr>
              <a:t>Prosci Color Library</a:t>
            </a:r>
          </a:p>
        </p:txBody>
      </p:sp>
      <p:sp>
        <p:nvSpPr>
          <p:cNvPr id="102" name="Rectangle 101">
            <a:extLst>
              <a:ext uri="{FF2B5EF4-FFF2-40B4-BE49-F238E27FC236}">
                <a16:creationId xmlns:a16="http://schemas.microsoft.com/office/drawing/2014/main" id="{91B911D3-32CE-C94B-99DD-64D853D62EC9}"/>
              </a:ext>
            </a:extLst>
          </p:cNvPr>
          <p:cNvSpPr/>
          <p:nvPr userDrawn="1"/>
        </p:nvSpPr>
        <p:spPr>
          <a:xfrm>
            <a:off x="12829683" y="604469"/>
            <a:ext cx="228600" cy="228600"/>
          </a:xfrm>
          <a:prstGeom prst="rect">
            <a:avLst/>
          </a:prstGeom>
          <a:solidFill>
            <a:srgbClr val="656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65C62146-712C-C549-8569-3798104E043B}"/>
              </a:ext>
            </a:extLst>
          </p:cNvPr>
          <p:cNvSpPr/>
          <p:nvPr userDrawn="1"/>
        </p:nvSpPr>
        <p:spPr>
          <a:xfrm>
            <a:off x="13055732" y="604469"/>
            <a:ext cx="228600" cy="228600"/>
          </a:xfrm>
          <a:prstGeom prst="rect">
            <a:avLst/>
          </a:prstGeom>
          <a:solidFill>
            <a:srgbClr val="979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ADB0290D-B77F-9143-9306-D393B0D5EB2E}"/>
              </a:ext>
            </a:extLst>
          </p:cNvPr>
          <p:cNvSpPr/>
          <p:nvPr userDrawn="1"/>
        </p:nvSpPr>
        <p:spPr>
          <a:xfrm>
            <a:off x="12829683" y="833070"/>
            <a:ext cx="228600" cy="228600"/>
          </a:xfrm>
          <a:prstGeom prst="rect">
            <a:avLst/>
          </a:prstGeom>
          <a:solidFill>
            <a:srgbClr val="B7B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F1D5C47-8B0B-7D49-A20B-4A17C95019BB}"/>
              </a:ext>
            </a:extLst>
          </p:cNvPr>
          <p:cNvSpPr/>
          <p:nvPr userDrawn="1"/>
        </p:nvSpPr>
        <p:spPr>
          <a:xfrm>
            <a:off x="13055732" y="833070"/>
            <a:ext cx="228600" cy="228600"/>
          </a:xfrm>
          <a:prstGeom prst="rect">
            <a:avLst/>
          </a:prstGeom>
          <a:solidFill>
            <a:srgbClr val="EC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1B9B8E1C-0316-B645-86FD-C4BF1259265E}"/>
              </a:ext>
            </a:extLst>
          </p:cNvPr>
          <p:cNvSpPr/>
          <p:nvPr userDrawn="1"/>
        </p:nvSpPr>
        <p:spPr>
          <a:xfrm>
            <a:off x="12835275" y="2305476"/>
            <a:ext cx="228600" cy="228600"/>
          </a:xfrm>
          <a:prstGeom prst="rect">
            <a:avLst/>
          </a:prstGeom>
          <a:solidFill>
            <a:srgbClr val="C4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B20BC87B-FE7D-FF47-94AE-693A1F8BAB57}"/>
              </a:ext>
            </a:extLst>
          </p:cNvPr>
          <p:cNvSpPr/>
          <p:nvPr userDrawn="1"/>
        </p:nvSpPr>
        <p:spPr>
          <a:xfrm>
            <a:off x="13061324" y="2305476"/>
            <a:ext cx="228600" cy="228600"/>
          </a:xfrm>
          <a:prstGeom prst="rect">
            <a:avLst/>
          </a:prstGeom>
          <a:solidFill>
            <a:srgbClr val="D6C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893CC61-C708-4545-A622-6682CD4D120A}"/>
              </a:ext>
            </a:extLst>
          </p:cNvPr>
          <p:cNvSpPr/>
          <p:nvPr userDrawn="1"/>
        </p:nvSpPr>
        <p:spPr>
          <a:xfrm>
            <a:off x="12835275" y="2534077"/>
            <a:ext cx="228600" cy="228600"/>
          </a:xfrm>
          <a:prstGeom prst="rect">
            <a:avLst/>
          </a:prstGeom>
          <a:solidFill>
            <a:srgbClr val="EA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CF141A68-38D5-4940-A800-3DE509FE3059}"/>
              </a:ext>
            </a:extLst>
          </p:cNvPr>
          <p:cNvSpPr/>
          <p:nvPr userDrawn="1"/>
        </p:nvSpPr>
        <p:spPr>
          <a:xfrm>
            <a:off x="13061324" y="2534077"/>
            <a:ext cx="228600" cy="228600"/>
          </a:xfrm>
          <a:prstGeom prst="rect">
            <a:avLst/>
          </a:prstGeom>
          <a:solidFill>
            <a:srgbClr val="FBF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6EE374D-530D-AE45-9D5B-CD5E25317538}"/>
              </a:ext>
            </a:extLst>
          </p:cNvPr>
          <p:cNvSpPr/>
          <p:nvPr userDrawn="1"/>
        </p:nvSpPr>
        <p:spPr>
          <a:xfrm>
            <a:off x="12373117" y="3076630"/>
            <a:ext cx="4572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TextBox 110">
            <a:extLst>
              <a:ext uri="{FF2B5EF4-FFF2-40B4-BE49-F238E27FC236}">
                <a16:creationId xmlns:a16="http://schemas.microsoft.com/office/drawing/2014/main" id="{D01120DF-2820-AB4C-9388-9080EF92B1DD}"/>
              </a:ext>
            </a:extLst>
          </p:cNvPr>
          <p:cNvSpPr txBox="1"/>
          <p:nvPr userDrawn="1"/>
        </p:nvSpPr>
        <p:spPr>
          <a:xfrm>
            <a:off x="12449532" y="3149308"/>
            <a:ext cx="297882" cy="314980"/>
          </a:xfrm>
          <a:prstGeom prst="rect">
            <a:avLst/>
          </a:prstGeom>
          <a:noFill/>
        </p:spPr>
        <p:txBody>
          <a:bodyPr wrap="square" lIns="0" tIns="0" rIns="0" bIns="0" rtlCol="0">
            <a:noAutofit/>
          </a:bodyPr>
          <a:lstStyle/>
          <a:p>
            <a:r>
              <a:rPr lang="en-US" sz="700">
                <a:solidFill>
                  <a:schemeClr val="bg1"/>
                </a:solidFill>
              </a:rPr>
              <a:t>R: 43</a:t>
            </a:r>
          </a:p>
          <a:p>
            <a:r>
              <a:rPr lang="en-US" sz="700">
                <a:solidFill>
                  <a:schemeClr val="bg1"/>
                </a:solidFill>
              </a:rPr>
              <a:t>G: 72</a:t>
            </a:r>
          </a:p>
          <a:p>
            <a:r>
              <a:rPr lang="en-US" sz="700">
                <a:solidFill>
                  <a:schemeClr val="bg1"/>
                </a:solidFill>
              </a:rPr>
              <a:t>B: 72</a:t>
            </a:r>
          </a:p>
        </p:txBody>
      </p:sp>
      <p:sp>
        <p:nvSpPr>
          <p:cNvPr id="112" name="Rectangle 111">
            <a:extLst>
              <a:ext uri="{FF2B5EF4-FFF2-40B4-BE49-F238E27FC236}">
                <a16:creationId xmlns:a16="http://schemas.microsoft.com/office/drawing/2014/main" id="{640A437E-84A2-FF46-9CDF-E4AB82659996}"/>
              </a:ext>
            </a:extLst>
          </p:cNvPr>
          <p:cNvSpPr/>
          <p:nvPr userDrawn="1"/>
        </p:nvSpPr>
        <p:spPr>
          <a:xfrm>
            <a:off x="12829683" y="3076629"/>
            <a:ext cx="228600" cy="228600"/>
          </a:xfrm>
          <a:prstGeom prst="rect">
            <a:avLst/>
          </a:prstGeom>
          <a:solidFill>
            <a:srgbClr val="588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39429F1-A37E-D84F-AFD1-9C28A41D1572}"/>
              </a:ext>
            </a:extLst>
          </p:cNvPr>
          <p:cNvSpPr/>
          <p:nvPr userDrawn="1"/>
        </p:nvSpPr>
        <p:spPr>
          <a:xfrm>
            <a:off x="13055732" y="3076629"/>
            <a:ext cx="228600" cy="228600"/>
          </a:xfrm>
          <a:prstGeom prst="rect">
            <a:avLst/>
          </a:prstGeom>
          <a:solidFill>
            <a:srgbClr val="8F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049B6A7E-7C66-9A45-A157-DA108492C4CF}"/>
              </a:ext>
            </a:extLst>
          </p:cNvPr>
          <p:cNvSpPr/>
          <p:nvPr userDrawn="1"/>
        </p:nvSpPr>
        <p:spPr>
          <a:xfrm>
            <a:off x="12829683" y="3305230"/>
            <a:ext cx="228600" cy="228600"/>
          </a:xfrm>
          <a:prstGeom prst="rect">
            <a:avLst/>
          </a:prstGeom>
          <a:solidFill>
            <a:srgbClr val="C7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9789FC50-C46A-F340-9C5F-A2B2BD98EC26}"/>
              </a:ext>
            </a:extLst>
          </p:cNvPr>
          <p:cNvSpPr/>
          <p:nvPr userDrawn="1"/>
        </p:nvSpPr>
        <p:spPr>
          <a:xfrm>
            <a:off x="13055732" y="3305230"/>
            <a:ext cx="228600" cy="228600"/>
          </a:xfrm>
          <a:prstGeom prst="rect">
            <a:avLst/>
          </a:prstGeom>
          <a:solidFill>
            <a:srgbClr val="E2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C7479004-603E-964C-9AAB-A31D2529E161}"/>
              </a:ext>
            </a:extLst>
          </p:cNvPr>
          <p:cNvSpPr/>
          <p:nvPr userDrawn="1"/>
        </p:nvSpPr>
        <p:spPr>
          <a:xfrm>
            <a:off x="12829683" y="3920079"/>
            <a:ext cx="228600" cy="228600"/>
          </a:xfrm>
          <a:prstGeom prst="rect">
            <a:avLst/>
          </a:prstGeom>
          <a:solidFill>
            <a:srgbClr val="B6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BB923ED4-D04F-D642-80CA-F8DBB7A263AD}"/>
              </a:ext>
            </a:extLst>
          </p:cNvPr>
          <p:cNvSpPr/>
          <p:nvPr userDrawn="1"/>
        </p:nvSpPr>
        <p:spPr>
          <a:xfrm>
            <a:off x="13055732" y="3920079"/>
            <a:ext cx="228600" cy="228600"/>
          </a:xfrm>
          <a:prstGeom prst="rect">
            <a:avLst/>
          </a:prstGeom>
          <a:solidFill>
            <a:srgbClr val="66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2F0B38A5-057B-8541-8178-B6A8027CDEB6}"/>
              </a:ext>
            </a:extLst>
          </p:cNvPr>
          <p:cNvSpPr/>
          <p:nvPr userDrawn="1"/>
        </p:nvSpPr>
        <p:spPr>
          <a:xfrm>
            <a:off x="12829683" y="4148680"/>
            <a:ext cx="228600" cy="228600"/>
          </a:xfrm>
          <a:prstGeom prst="rect">
            <a:avLst/>
          </a:prstGeom>
          <a:solidFill>
            <a:srgbClr val="B1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9FF68F-8A07-AA41-A930-29BA71299D1D}"/>
              </a:ext>
            </a:extLst>
          </p:cNvPr>
          <p:cNvSpPr/>
          <p:nvPr userDrawn="1"/>
        </p:nvSpPr>
        <p:spPr>
          <a:xfrm>
            <a:off x="13055732" y="4148680"/>
            <a:ext cx="228600" cy="228600"/>
          </a:xfrm>
          <a:prstGeom prst="rect">
            <a:avLst/>
          </a:prstGeom>
          <a:solidFill>
            <a:srgbClr val="B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D6581002-02A1-CD42-A38D-18B44D45D4F5}"/>
              </a:ext>
            </a:extLst>
          </p:cNvPr>
          <p:cNvSpPr/>
          <p:nvPr userDrawn="1"/>
        </p:nvSpPr>
        <p:spPr>
          <a:xfrm>
            <a:off x="12377952" y="3920079"/>
            <a:ext cx="228600" cy="228600"/>
          </a:xfrm>
          <a:prstGeom prst="rect">
            <a:avLst/>
          </a:prstGeom>
          <a:solidFill>
            <a:srgbClr val="02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a:extLst>
              <a:ext uri="{FF2B5EF4-FFF2-40B4-BE49-F238E27FC236}">
                <a16:creationId xmlns:a16="http://schemas.microsoft.com/office/drawing/2014/main" id="{057C870D-40B5-3C46-ABFB-107E2E97B4C3}"/>
              </a:ext>
            </a:extLst>
          </p:cNvPr>
          <p:cNvSpPr/>
          <p:nvPr userDrawn="1"/>
        </p:nvSpPr>
        <p:spPr>
          <a:xfrm>
            <a:off x="12604001" y="3920079"/>
            <a:ext cx="228600" cy="228600"/>
          </a:xfrm>
          <a:prstGeom prst="rect">
            <a:avLst/>
          </a:prstGeom>
          <a:solidFill>
            <a:srgbClr val="43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19E4A1F6-960D-7642-94FE-F5BEA468C317}"/>
              </a:ext>
            </a:extLst>
          </p:cNvPr>
          <p:cNvSpPr/>
          <p:nvPr userDrawn="1"/>
        </p:nvSpPr>
        <p:spPr>
          <a:xfrm>
            <a:off x="12377952" y="4148680"/>
            <a:ext cx="228600" cy="228600"/>
          </a:xfrm>
          <a:prstGeom prst="rect">
            <a:avLst/>
          </a:prstGeom>
          <a:solidFill>
            <a:srgbClr val="3F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09039B9-FF7C-EF4D-A33E-34219762597C}"/>
              </a:ext>
            </a:extLst>
          </p:cNvPr>
          <p:cNvSpPr/>
          <p:nvPr userDrawn="1"/>
        </p:nvSpPr>
        <p:spPr>
          <a:xfrm>
            <a:off x="12604001" y="4148680"/>
            <a:ext cx="228600" cy="228600"/>
          </a:xfrm>
          <a:prstGeom prst="rect">
            <a:avLst/>
          </a:prstGeom>
          <a:solidFill>
            <a:srgbClr val="8C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145A8CA1-FFBD-0A45-851E-F2BA1FF29FDC}"/>
              </a:ext>
            </a:extLst>
          </p:cNvPr>
          <p:cNvSpPr txBox="1"/>
          <p:nvPr userDrawn="1"/>
        </p:nvSpPr>
        <p:spPr>
          <a:xfrm>
            <a:off x="12375444" y="463072"/>
            <a:ext cx="873195" cy="123111"/>
          </a:xfrm>
          <a:prstGeom prst="rect">
            <a:avLst/>
          </a:prstGeom>
          <a:noFill/>
        </p:spPr>
        <p:txBody>
          <a:bodyPr wrap="square" lIns="0" tIns="0" rIns="0" bIns="0" rtlCol="0">
            <a:spAutoFit/>
          </a:bodyPr>
          <a:lstStyle/>
          <a:p>
            <a:pPr algn="l"/>
            <a:r>
              <a:rPr lang="en-US" sz="800">
                <a:solidFill>
                  <a:schemeClr val="bg1"/>
                </a:solidFill>
              </a:rPr>
              <a:t>Purple</a:t>
            </a:r>
          </a:p>
        </p:txBody>
      </p:sp>
      <p:sp>
        <p:nvSpPr>
          <p:cNvPr id="126" name="TextBox 125">
            <a:extLst>
              <a:ext uri="{FF2B5EF4-FFF2-40B4-BE49-F238E27FC236}">
                <a16:creationId xmlns:a16="http://schemas.microsoft.com/office/drawing/2014/main" id="{AB911F03-7CFC-6E4E-8614-50505769A022}"/>
              </a:ext>
            </a:extLst>
          </p:cNvPr>
          <p:cNvSpPr txBox="1"/>
          <p:nvPr userDrawn="1"/>
        </p:nvSpPr>
        <p:spPr>
          <a:xfrm>
            <a:off x="12375444" y="1430567"/>
            <a:ext cx="873195" cy="123111"/>
          </a:xfrm>
          <a:prstGeom prst="rect">
            <a:avLst/>
          </a:prstGeom>
          <a:noFill/>
        </p:spPr>
        <p:txBody>
          <a:bodyPr wrap="square" lIns="0" tIns="0" rIns="0" bIns="0" rtlCol="0">
            <a:spAutoFit/>
          </a:bodyPr>
          <a:lstStyle/>
          <a:p>
            <a:pPr algn="l"/>
            <a:r>
              <a:rPr lang="en-US" sz="800">
                <a:solidFill>
                  <a:schemeClr val="bg1"/>
                </a:solidFill>
              </a:rPr>
              <a:t>Gray</a:t>
            </a:r>
          </a:p>
        </p:txBody>
      </p:sp>
      <p:sp>
        <p:nvSpPr>
          <p:cNvPr id="127" name="TextBox 126">
            <a:extLst>
              <a:ext uri="{FF2B5EF4-FFF2-40B4-BE49-F238E27FC236}">
                <a16:creationId xmlns:a16="http://schemas.microsoft.com/office/drawing/2014/main" id="{C7F64EED-B1CD-CA48-834B-4B91FAA46DF9}"/>
              </a:ext>
            </a:extLst>
          </p:cNvPr>
          <p:cNvSpPr txBox="1"/>
          <p:nvPr userDrawn="1"/>
        </p:nvSpPr>
        <p:spPr>
          <a:xfrm>
            <a:off x="12375444" y="2142458"/>
            <a:ext cx="873195" cy="123111"/>
          </a:xfrm>
          <a:prstGeom prst="rect">
            <a:avLst/>
          </a:prstGeom>
          <a:noFill/>
        </p:spPr>
        <p:txBody>
          <a:bodyPr wrap="square" lIns="0" tIns="0" rIns="0" bIns="0" rtlCol="0">
            <a:spAutoFit/>
          </a:bodyPr>
          <a:lstStyle/>
          <a:p>
            <a:pPr algn="l"/>
            <a:r>
              <a:rPr lang="en-US" sz="800">
                <a:solidFill>
                  <a:schemeClr val="bg1"/>
                </a:solidFill>
              </a:rPr>
              <a:t>Gold</a:t>
            </a:r>
          </a:p>
        </p:txBody>
      </p:sp>
      <p:sp>
        <p:nvSpPr>
          <p:cNvPr id="128" name="TextBox 127">
            <a:extLst>
              <a:ext uri="{FF2B5EF4-FFF2-40B4-BE49-F238E27FC236}">
                <a16:creationId xmlns:a16="http://schemas.microsoft.com/office/drawing/2014/main" id="{EACE2F38-256C-2E47-8A1E-EA5652F55EF7}"/>
              </a:ext>
            </a:extLst>
          </p:cNvPr>
          <p:cNvSpPr txBox="1"/>
          <p:nvPr userDrawn="1"/>
        </p:nvSpPr>
        <p:spPr>
          <a:xfrm>
            <a:off x="12375444" y="2897372"/>
            <a:ext cx="873195" cy="123111"/>
          </a:xfrm>
          <a:prstGeom prst="rect">
            <a:avLst/>
          </a:prstGeom>
          <a:noFill/>
        </p:spPr>
        <p:txBody>
          <a:bodyPr wrap="square" lIns="0" tIns="0" rIns="0" bIns="0" rtlCol="0">
            <a:spAutoFit/>
          </a:bodyPr>
          <a:lstStyle/>
          <a:p>
            <a:pPr algn="l"/>
            <a:r>
              <a:rPr lang="en-US" sz="800">
                <a:solidFill>
                  <a:schemeClr val="bg1"/>
                </a:solidFill>
              </a:rPr>
              <a:t>Evergreen</a:t>
            </a:r>
          </a:p>
        </p:txBody>
      </p:sp>
      <p:sp>
        <p:nvSpPr>
          <p:cNvPr id="129" name="TextBox 128">
            <a:extLst>
              <a:ext uri="{FF2B5EF4-FFF2-40B4-BE49-F238E27FC236}">
                <a16:creationId xmlns:a16="http://schemas.microsoft.com/office/drawing/2014/main" id="{F19DFAA8-1006-6544-BEE6-E517C9E8451A}"/>
              </a:ext>
            </a:extLst>
          </p:cNvPr>
          <p:cNvSpPr txBox="1"/>
          <p:nvPr userDrawn="1"/>
        </p:nvSpPr>
        <p:spPr>
          <a:xfrm>
            <a:off x="12375444" y="3733800"/>
            <a:ext cx="897343" cy="123111"/>
          </a:xfrm>
          <a:prstGeom prst="rect">
            <a:avLst/>
          </a:prstGeom>
          <a:noFill/>
        </p:spPr>
        <p:txBody>
          <a:bodyPr wrap="square" lIns="0" tIns="0" rIns="0" bIns="0" rtlCol="0">
            <a:spAutoFit/>
          </a:bodyPr>
          <a:lstStyle/>
          <a:p>
            <a:pPr algn="l"/>
            <a:r>
              <a:rPr lang="en-US" sz="800">
                <a:solidFill>
                  <a:schemeClr val="bg1"/>
                </a:solidFill>
              </a:rPr>
              <a:t>Tertiary Colors</a:t>
            </a:r>
          </a:p>
        </p:txBody>
      </p:sp>
      <p:sp>
        <p:nvSpPr>
          <p:cNvPr id="130" name="Rectangle 129">
            <a:extLst>
              <a:ext uri="{FF2B5EF4-FFF2-40B4-BE49-F238E27FC236}">
                <a16:creationId xmlns:a16="http://schemas.microsoft.com/office/drawing/2014/main" id="{1829CB13-B31D-BE4B-9AE1-95DB88B0951B}"/>
              </a:ext>
            </a:extLst>
          </p:cNvPr>
          <p:cNvSpPr/>
          <p:nvPr userDrawn="1"/>
        </p:nvSpPr>
        <p:spPr>
          <a:xfrm>
            <a:off x="12829683" y="4756501"/>
            <a:ext cx="228600" cy="228600"/>
          </a:xfrm>
          <a:prstGeom prst="rect">
            <a:avLst/>
          </a:prstGeom>
          <a:solidFill>
            <a:srgbClr val="A3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5A79BD36-1721-B340-93D6-75275BC12A51}"/>
              </a:ext>
            </a:extLst>
          </p:cNvPr>
          <p:cNvSpPr/>
          <p:nvPr userDrawn="1"/>
        </p:nvSpPr>
        <p:spPr>
          <a:xfrm>
            <a:off x="12377952" y="4756501"/>
            <a:ext cx="228600" cy="228600"/>
          </a:xfrm>
          <a:prstGeom prst="rect">
            <a:avLst/>
          </a:prstGeom>
          <a:solidFill>
            <a:srgbClr val="4BA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603BD1CE-520F-9F4F-80CD-5237637417F8}"/>
              </a:ext>
            </a:extLst>
          </p:cNvPr>
          <p:cNvSpPr/>
          <p:nvPr userDrawn="1"/>
        </p:nvSpPr>
        <p:spPr>
          <a:xfrm>
            <a:off x="12604001" y="4756501"/>
            <a:ext cx="228600" cy="228600"/>
          </a:xfrm>
          <a:prstGeom prst="rect">
            <a:avLst/>
          </a:prstGeom>
          <a:solidFill>
            <a:srgbClr val="E9A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a:extLst>
              <a:ext uri="{FF2B5EF4-FFF2-40B4-BE49-F238E27FC236}">
                <a16:creationId xmlns:a16="http://schemas.microsoft.com/office/drawing/2014/main" id="{38CCAAF2-751D-2249-967E-F8A416F10A21}"/>
              </a:ext>
            </a:extLst>
          </p:cNvPr>
          <p:cNvSpPr txBox="1"/>
          <p:nvPr userDrawn="1"/>
        </p:nvSpPr>
        <p:spPr>
          <a:xfrm>
            <a:off x="12375444" y="4570222"/>
            <a:ext cx="897343" cy="123111"/>
          </a:xfrm>
          <a:prstGeom prst="rect">
            <a:avLst/>
          </a:prstGeom>
          <a:noFill/>
        </p:spPr>
        <p:txBody>
          <a:bodyPr wrap="square" lIns="0" tIns="0" rIns="0" bIns="0" rtlCol="0">
            <a:spAutoFit/>
          </a:bodyPr>
          <a:lstStyle/>
          <a:p>
            <a:pPr algn="l"/>
            <a:r>
              <a:rPr lang="en-US" sz="800">
                <a:solidFill>
                  <a:schemeClr val="bg1"/>
                </a:solidFill>
              </a:rPr>
              <a:t>Graph Colors</a:t>
            </a:r>
          </a:p>
        </p:txBody>
      </p:sp>
      <p:sp>
        <p:nvSpPr>
          <p:cNvPr id="134" name="TextBox 133">
            <a:extLst>
              <a:ext uri="{FF2B5EF4-FFF2-40B4-BE49-F238E27FC236}">
                <a16:creationId xmlns:a16="http://schemas.microsoft.com/office/drawing/2014/main" id="{FC598504-172C-B641-BB9B-3BD49E74406D}"/>
              </a:ext>
            </a:extLst>
          </p:cNvPr>
          <p:cNvSpPr txBox="1"/>
          <p:nvPr userDrawn="1"/>
        </p:nvSpPr>
        <p:spPr>
          <a:xfrm>
            <a:off x="1246158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5" name="TextBox 134">
            <a:extLst>
              <a:ext uri="{FF2B5EF4-FFF2-40B4-BE49-F238E27FC236}">
                <a16:creationId xmlns:a16="http://schemas.microsoft.com/office/drawing/2014/main" id="{19F57780-77B7-DF4E-BA01-D3CB3CB7FCFF}"/>
              </a:ext>
            </a:extLst>
          </p:cNvPr>
          <p:cNvSpPr txBox="1"/>
          <p:nvPr userDrawn="1"/>
        </p:nvSpPr>
        <p:spPr>
          <a:xfrm>
            <a:off x="1268024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6" name="TextBox 135">
            <a:extLst>
              <a:ext uri="{FF2B5EF4-FFF2-40B4-BE49-F238E27FC236}">
                <a16:creationId xmlns:a16="http://schemas.microsoft.com/office/drawing/2014/main" id="{497545FE-4748-EF4B-B85B-B98CBAA0623B}"/>
              </a:ext>
            </a:extLst>
          </p:cNvPr>
          <p:cNvSpPr txBox="1"/>
          <p:nvPr userDrawn="1"/>
        </p:nvSpPr>
        <p:spPr>
          <a:xfrm>
            <a:off x="12904304" y="4800600"/>
            <a:ext cx="100091" cy="125819"/>
          </a:xfrm>
          <a:prstGeom prst="rect">
            <a:avLst/>
          </a:prstGeom>
          <a:noFill/>
        </p:spPr>
        <p:txBody>
          <a:bodyPr wrap="square" lIns="0" tIns="0" rIns="0" bIns="0" rtlCol="0">
            <a:spAutoFit/>
          </a:bodyPr>
          <a:lstStyle/>
          <a:p>
            <a:pPr algn="l"/>
            <a:r>
              <a:rPr lang="en-US" sz="800">
                <a:solidFill>
                  <a:schemeClr val="bg1"/>
                </a:solidFill>
              </a:rPr>
              <a:t>W</a:t>
            </a:r>
          </a:p>
        </p:txBody>
      </p:sp>
      <p:sp>
        <p:nvSpPr>
          <p:cNvPr id="62" name="Title 1">
            <a:extLst>
              <a:ext uri="{FF2B5EF4-FFF2-40B4-BE49-F238E27FC236}">
                <a16:creationId xmlns:a16="http://schemas.microsoft.com/office/drawing/2014/main" id="{EE0DF106-C7C2-C445-BEFD-DEFF7D553DB7}"/>
              </a:ext>
            </a:extLst>
          </p:cNvPr>
          <p:cNvSpPr>
            <a:spLocks noGrp="1"/>
          </p:cNvSpPr>
          <p:nvPr>
            <p:ph type="ctrTitle" hasCustomPrompt="1"/>
          </p:nvPr>
        </p:nvSpPr>
        <p:spPr>
          <a:xfrm>
            <a:off x="2856300" y="318667"/>
            <a:ext cx="6485467" cy="666294"/>
          </a:xfrm>
        </p:spPr>
        <p:txBody>
          <a:bodyPr anchor="t">
            <a:noAutofit/>
          </a:bodyPr>
          <a:lstStyle>
            <a:lvl1pPr algn="ctr">
              <a:defRPr sz="3600" b="0" i="0">
                <a:solidFill>
                  <a:schemeClr val="bg1"/>
                </a:solidFill>
                <a:latin typeface="Calibri Light" panose="020F0302020204030204" pitchFamily="34" charset="0"/>
                <a:cs typeface="Calibri Light" panose="020F0302020204030204" pitchFamily="34" charset="0"/>
              </a:defRPr>
            </a:lvl1pPr>
          </a:lstStyle>
          <a:p>
            <a:r>
              <a:rPr lang="en-US"/>
              <a:t>Click to Edit Slide Title</a:t>
            </a:r>
          </a:p>
        </p:txBody>
      </p:sp>
      <p:sp>
        <p:nvSpPr>
          <p:cNvPr id="63" name="Content Placeholder 2">
            <a:extLst>
              <a:ext uri="{FF2B5EF4-FFF2-40B4-BE49-F238E27FC236}">
                <a16:creationId xmlns:a16="http://schemas.microsoft.com/office/drawing/2014/main" id="{55435D60-F313-2E41-8A13-18CD5984B7FE}"/>
              </a:ext>
            </a:extLst>
          </p:cNvPr>
          <p:cNvSpPr>
            <a:spLocks noGrp="1"/>
          </p:cNvSpPr>
          <p:nvPr>
            <p:ph sz="half" idx="10" hasCustomPrompt="1"/>
          </p:nvPr>
        </p:nvSpPr>
        <p:spPr>
          <a:xfrm>
            <a:off x="1527033" y="1272249"/>
            <a:ext cx="9144000" cy="4572000"/>
          </a:xfrm>
          <a:prstGeom prst="rect">
            <a:avLst/>
          </a:prstGeom>
        </p:spPr>
        <p:txBody>
          <a:bodyPr/>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sz="2000">
                <a:solidFill>
                  <a:schemeClr val="bg1"/>
                </a:solidFill>
              </a:defRPr>
            </a:lvl3pPr>
            <a:lvl4pPr>
              <a:buClr>
                <a:schemeClr val="bg1"/>
              </a:buClr>
              <a:defRPr sz="1800">
                <a:solidFill>
                  <a:schemeClr val="bg1"/>
                </a:solidFill>
              </a:defRPr>
            </a:lvl4pPr>
            <a:lvl5pPr>
              <a:buClr>
                <a:schemeClr val="bg1"/>
              </a:buClr>
              <a:defRPr sz="16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 name="Rectangle 63">
            <a:extLst>
              <a:ext uri="{FF2B5EF4-FFF2-40B4-BE49-F238E27FC236}">
                <a16:creationId xmlns:a16="http://schemas.microsoft.com/office/drawing/2014/main" id="{F75A5B98-E3FA-7946-AB58-3D58DF3A5DBB}"/>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
        <p:nvSpPr>
          <p:cNvPr id="68" name="TextBox 67">
            <a:extLst>
              <a:ext uri="{FF2B5EF4-FFF2-40B4-BE49-F238E27FC236}">
                <a16:creationId xmlns:a16="http://schemas.microsoft.com/office/drawing/2014/main" id="{6219179B-1319-3943-ACDD-41CE6B160EBA}"/>
              </a:ext>
            </a:extLst>
          </p:cNvPr>
          <p:cNvSpPr txBox="1"/>
          <p:nvPr userDrawn="1"/>
        </p:nvSpPr>
        <p:spPr>
          <a:xfrm>
            <a:off x="11511419" y="6600202"/>
            <a:ext cx="375601" cy="10328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lang="en-US" sz="1000" kern="1200" smtClean="0">
                <a:solidFill>
                  <a:schemeClr val="tx1"/>
                </a:solidFill>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endParaRPr>
          </a:p>
        </p:txBody>
      </p:sp>
    </p:spTree>
    <p:extLst>
      <p:ext uri="{BB962C8B-B14F-4D97-AF65-F5344CB8AC3E}">
        <p14:creationId xmlns:p14="http://schemas.microsoft.com/office/powerpoint/2010/main" val="368618426"/>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rosci Blank Slide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3C048-F1CA-B847-B543-83A7CA1467E2}"/>
              </a:ext>
            </a:extLst>
          </p:cNvPr>
          <p:cNvSpPr/>
          <p:nvPr userDrawn="1"/>
        </p:nvSpPr>
        <p:spPr>
          <a:xfrm>
            <a:off x="12254583" y="-2"/>
            <a:ext cx="1149843" cy="53071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B4DD6CA-EA2F-7747-87B8-A05A4CC22836}"/>
              </a:ext>
            </a:extLst>
          </p:cNvPr>
          <p:cNvSpPr/>
          <p:nvPr userDrawn="1"/>
        </p:nvSpPr>
        <p:spPr>
          <a:xfrm>
            <a:off x="12373117" y="1592739"/>
            <a:ext cx="4572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572F0E0-EF62-0D4F-A66D-97B366DC1B0C}"/>
              </a:ext>
            </a:extLst>
          </p:cNvPr>
          <p:cNvSpPr txBox="1"/>
          <p:nvPr userDrawn="1"/>
        </p:nvSpPr>
        <p:spPr>
          <a:xfrm>
            <a:off x="12449532" y="1665417"/>
            <a:ext cx="297882" cy="314980"/>
          </a:xfrm>
          <a:prstGeom prst="rect">
            <a:avLst/>
          </a:prstGeom>
          <a:noFill/>
        </p:spPr>
        <p:txBody>
          <a:bodyPr wrap="square" lIns="0" tIns="0" rIns="0" bIns="0" rtlCol="0">
            <a:noAutofit/>
          </a:bodyPr>
          <a:lstStyle/>
          <a:p>
            <a:r>
              <a:rPr lang="en-US" sz="700">
                <a:solidFill>
                  <a:schemeClr val="bg1"/>
                </a:solidFill>
              </a:rPr>
              <a:t>R: 63</a:t>
            </a:r>
          </a:p>
          <a:p>
            <a:r>
              <a:rPr lang="en-US" sz="700">
                <a:solidFill>
                  <a:schemeClr val="bg1"/>
                </a:solidFill>
              </a:rPr>
              <a:t>G: 72</a:t>
            </a:r>
          </a:p>
          <a:p>
            <a:r>
              <a:rPr lang="en-US" sz="700">
                <a:solidFill>
                  <a:schemeClr val="bg1"/>
                </a:solidFill>
              </a:rPr>
              <a:t>B: 79</a:t>
            </a:r>
          </a:p>
        </p:txBody>
      </p:sp>
      <p:sp>
        <p:nvSpPr>
          <p:cNvPr id="5" name="Rectangle 4">
            <a:extLst>
              <a:ext uri="{FF2B5EF4-FFF2-40B4-BE49-F238E27FC236}">
                <a16:creationId xmlns:a16="http://schemas.microsoft.com/office/drawing/2014/main" id="{B41C5716-3672-514B-A28A-D18D09AC8418}"/>
              </a:ext>
            </a:extLst>
          </p:cNvPr>
          <p:cNvSpPr/>
          <p:nvPr userDrawn="1"/>
        </p:nvSpPr>
        <p:spPr>
          <a:xfrm>
            <a:off x="12829683" y="1592738"/>
            <a:ext cx="228600" cy="228600"/>
          </a:xfrm>
          <a:prstGeom prst="rect">
            <a:avLst/>
          </a:prstGeom>
          <a:solidFill>
            <a:srgbClr val="71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B51DE19-1AF1-B64F-BC79-4875154D38C5}"/>
              </a:ext>
            </a:extLst>
          </p:cNvPr>
          <p:cNvSpPr/>
          <p:nvPr userDrawn="1"/>
        </p:nvSpPr>
        <p:spPr>
          <a:xfrm>
            <a:off x="13055732" y="1592738"/>
            <a:ext cx="228600" cy="228600"/>
          </a:xfrm>
          <a:prstGeom prst="rect">
            <a:avLst/>
          </a:prstGeom>
          <a:solidFill>
            <a:srgbClr val="9F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7699BA6-2D6B-FB45-A0B3-07403BB8D8EC}"/>
              </a:ext>
            </a:extLst>
          </p:cNvPr>
          <p:cNvSpPr/>
          <p:nvPr userDrawn="1"/>
        </p:nvSpPr>
        <p:spPr>
          <a:xfrm>
            <a:off x="12829683" y="1821339"/>
            <a:ext cx="228600" cy="228600"/>
          </a:xfrm>
          <a:prstGeom prst="rect">
            <a:avLst/>
          </a:prstGeom>
          <a:solidFill>
            <a:srgbClr val="CFD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D39134D-C21D-CD43-B6AA-CEE5DECDFC1D}"/>
              </a:ext>
            </a:extLst>
          </p:cNvPr>
          <p:cNvSpPr/>
          <p:nvPr userDrawn="1"/>
        </p:nvSpPr>
        <p:spPr>
          <a:xfrm>
            <a:off x="13055732" y="1821339"/>
            <a:ext cx="228600" cy="228600"/>
          </a:xfrm>
          <a:prstGeom prst="rect">
            <a:avLst/>
          </a:prstGeom>
          <a:solidFill>
            <a:srgbClr val="EC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2BA0FFA-5DD5-A745-9634-BD063E2B2651}"/>
              </a:ext>
            </a:extLst>
          </p:cNvPr>
          <p:cNvSpPr/>
          <p:nvPr userDrawn="1"/>
        </p:nvSpPr>
        <p:spPr>
          <a:xfrm>
            <a:off x="12373117" y="604470"/>
            <a:ext cx="457200" cy="457200"/>
          </a:xfrm>
          <a:prstGeom prst="rect">
            <a:avLst/>
          </a:prstGeom>
          <a:solidFill>
            <a:srgbClr val="342A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D129E32-EBB7-8C4B-8C28-801B64CEF8D8}"/>
              </a:ext>
            </a:extLst>
          </p:cNvPr>
          <p:cNvSpPr txBox="1"/>
          <p:nvPr userDrawn="1"/>
        </p:nvSpPr>
        <p:spPr>
          <a:xfrm>
            <a:off x="12449532" y="677148"/>
            <a:ext cx="297882" cy="314980"/>
          </a:xfrm>
          <a:prstGeom prst="rect">
            <a:avLst/>
          </a:prstGeom>
          <a:noFill/>
        </p:spPr>
        <p:txBody>
          <a:bodyPr wrap="square" lIns="0" tIns="0" rIns="0" bIns="0" rtlCol="0">
            <a:noAutofit/>
          </a:bodyPr>
          <a:lstStyle/>
          <a:p>
            <a:r>
              <a:rPr lang="en-US" sz="700">
                <a:solidFill>
                  <a:schemeClr val="bg1"/>
                </a:solidFill>
              </a:rPr>
              <a:t>R: 52</a:t>
            </a:r>
          </a:p>
          <a:p>
            <a:r>
              <a:rPr lang="en-US" sz="700">
                <a:solidFill>
                  <a:schemeClr val="bg1"/>
                </a:solidFill>
              </a:rPr>
              <a:t>G: 42</a:t>
            </a:r>
          </a:p>
          <a:p>
            <a:r>
              <a:rPr lang="en-US" sz="700">
                <a:solidFill>
                  <a:schemeClr val="bg1"/>
                </a:solidFill>
              </a:rPr>
              <a:t>B: 134</a:t>
            </a:r>
          </a:p>
        </p:txBody>
      </p:sp>
      <p:sp>
        <p:nvSpPr>
          <p:cNvPr id="11" name="Rectangle 10">
            <a:extLst>
              <a:ext uri="{FF2B5EF4-FFF2-40B4-BE49-F238E27FC236}">
                <a16:creationId xmlns:a16="http://schemas.microsoft.com/office/drawing/2014/main" id="{FABD1AE1-32C7-9F42-9823-90975CE42395}"/>
              </a:ext>
            </a:extLst>
          </p:cNvPr>
          <p:cNvSpPr/>
          <p:nvPr userDrawn="1"/>
        </p:nvSpPr>
        <p:spPr>
          <a:xfrm>
            <a:off x="12377789" y="2305411"/>
            <a:ext cx="4572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2C8569D-3903-9542-8046-40B6AAA46B8F}"/>
              </a:ext>
            </a:extLst>
          </p:cNvPr>
          <p:cNvSpPr txBox="1"/>
          <p:nvPr userDrawn="1"/>
        </p:nvSpPr>
        <p:spPr>
          <a:xfrm>
            <a:off x="12375444" y="270921"/>
            <a:ext cx="873195" cy="123111"/>
          </a:xfrm>
          <a:prstGeom prst="rect">
            <a:avLst/>
          </a:prstGeom>
          <a:noFill/>
        </p:spPr>
        <p:txBody>
          <a:bodyPr wrap="square" lIns="0" tIns="0" rIns="0" bIns="0" rtlCol="0">
            <a:spAutoFit/>
          </a:bodyPr>
          <a:lstStyle/>
          <a:p>
            <a:pPr algn="l"/>
            <a:r>
              <a:rPr lang="en-US" sz="800">
                <a:solidFill>
                  <a:schemeClr val="bg1"/>
                </a:solidFill>
              </a:rPr>
              <a:t>Primary Color</a:t>
            </a:r>
          </a:p>
        </p:txBody>
      </p:sp>
      <p:sp>
        <p:nvSpPr>
          <p:cNvPr id="13" name="TextBox 12">
            <a:extLst>
              <a:ext uri="{FF2B5EF4-FFF2-40B4-BE49-F238E27FC236}">
                <a16:creationId xmlns:a16="http://schemas.microsoft.com/office/drawing/2014/main" id="{C3B22740-E065-8449-9D06-4690B2DC5FAA}"/>
              </a:ext>
            </a:extLst>
          </p:cNvPr>
          <p:cNvSpPr txBox="1"/>
          <p:nvPr userDrawn="1"/>
        </p:nvSpPr>
        <p:spPr>
          <a:xfrm>
            <a:off x="12375444" y="1240112"/>
            <a:ext cx="897343" cy="123111"/>
          </a:xfrm>
          <a:prstGeom prst="rect">
            <a:avLst/>
          </a:prstGeom>
          <a:noFill/>
        </p:spPr>
        <p:txBody>
          <a:bodyPr wrap="square" lIns="0" tIns="0" rIns="0" bIns="0" rtlCol="0">
            <a:spAutoFit/>
          </a:bodyPr>
          <a:lstStyle/>
          <a:p>
            <a:pPr algn="l"/>
            <a:r>
              <a:rPr lang="en-US" sz="800">
                <a:solidFill>
                  <a:schemeClr val="bg1"/>
                </a:solidFill>
              </a:rPr>
              <a:t>Secondary Colors</a:t>
            </a:r>
          </a:p>
        </p:txBody>
      </p:sp>
      <p:sp>
        <p:nvSpPr>
          <p:cNvPr id="14" name="Rectangle 13">
            <a:extLst>
              <a:ext uri="{FF2B5EF4-FFF2-40B4-BE49-F238E27FC236}">
                <a16:creationId xmlns:a16="http://schemas.microsoft.com/office/drawing/2014/main" id="{42B3AFE4-B57F-8642-B558-F6D28DCADB80}"/>
              </a:ext>
            </a:extLst>
          </p:cNvPr>
          <p:cNvSpPr/>
          <p:nvPr userDrawn="1"/>
        </p:nvSpPr>
        <p:spPr>
          <a:xfrm>
            <a:off x="12377789" y="2305411"/>
            <a:ext cx="272809" cy="457200"/>
          </a:xfrm>
          <a:prstGeom prst="rect">
            <a:avLst/>
          </a:prstGeom>
          <a:solidFill>
            <a:srgbClr val="836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06ECE8C-CE0E-7B4A-BD8A-5092D07C2BE6}"/>
              </a:ext>
            </a:extLst>
          </p:cNvPr>
          <p:cNvSpPr txBox="1"/>
          <p:nvPr userDrawn="1"/>
        </p:nvSpPr>
        <p:spPr>
          <a:xfrm>
            <a:off x="12300661" y="2367765"/>
            <a:ext cx="493190" cy="410518"/>
          </a:xfrm>
          <a:prstGeom prst="rect">
            <a:avLst/>
          </a:prstGeom>
          <a:noFill/>
        </p:spPr>
        <p:txBody>
          <a:bodyPr wrap="square" rtlCol="0">
            <a:noAutofit/>
          </a:bodyPr>
          <a:lstStyle/>
          <a:p>
            <a:r>
              <a:rPr lang="en-US" sz="700">
                <a:solidFill>
                  <a:schemeClr val="bg1"/>
                </a:solidFill>
              </a:rPr>
              <a:t>R: 131</a:t>
            </a:r>
          </a:p>
          <a:p>
            <a:r>
              <a:rPr lang="en-US" sz="700">
                <a:solidFill>
                  <a:schemeClr val="bg1"/>
                </a:solidFill>
              </a:rPr>
              <a:t>G: 100</a:t>
            </a:r>
          </a:p>
          <a:p>
            <a:r>
              <a:rPr lang="en-US" sz="700">
                <a:solidFill>
                  <a:schemeClr val="bg1"/>
                </a:solidFill>
              </a:rPr>
              <a:t>B: 52</a:t>
            </a:r>
          </a:p>
        </p:txBody>
      </p:sp>
      <p:sp>
        <p:nvSpPr>
          <p:cNvPr id="16" name="TextBox 15">
            <a:extLst>
              <a:ext uri="{FF2B5EF4-FFF2-40B4-BE49-F238E27FC236}">
                <a16:creationId xmlns:a16="http://schemas.microsoft.com/office/drawing/2014/main" id="{CCFE0970-9BE4-AB45-BF8D-121D00C15DEE}"/>
              </a:ext>
            </a:extLst>
          </p:cNvPr>
          <p:cNvSpPr txBox="1"/>
          <p:nvPr userDrawn="1"/>
        </p:nvSpPr>
        <p:spPr>
          <a:xfrm>
            <a:off x="12587454" y="2367765"/>
            <a:ext cx="351714" cy="410518"/>
          </a:xfrm>
          <a:prstGeom prst="rect">
            <a:avLst/>
          </a:prstGeom>
          <a:noFill/>
        </p:spPr>
        <p:txBody>
          <a:bodyPr wrap="square" rtlCol="0">
            <a:noAutofit/>
          </a:bodyPr>
          <a:lstStyle/>
          <a:p>
            <a:r>
              <a:rPr lang="en-US" sz="700">
                <a:solidFill>
                  <a:schemeClr val="bg1"/>
                </a:solidFill>
              </a:rPr>
              <a:t>181</a:t>
            </a:r>
          </a:p>
          <a:p>
            <a:r>
              <a:rPr lang="en-US" sz="700">
                <a:solidFill>
                  <a:schemeClr val="bg1"/>
                </a:solidFill>
              </a:rPr>
              <a:t>147</a:t>
            </a:r>
          </a:p>
          <a:p>
            <a:r>
              <a:rPr lang="en-US" sz="700">
                <a:solidFill>
                  <a:schemeClr val="bg1"/>
                </a:solidFill>
              </a:rPr>
              <a:t>98</a:t>
            </a:r>
          </a:p>
        </p:txBody>
      </p:sp>
      <p:sp>
        <p:nvSpPr>
          <p:cNvPr id="17" name="TextBox 16">
            <a:extLst>
              <a:ext uri="{FF2B5EF4-FFF2-40B4-BE49-F238E27FC236}">
                <a16:creationId xmlns:a16="http://schemas.microsoft.com/office/drawing/2014/main" id="{5FDF89CB-4A38-6848-961B-46BE3EB8EFB3}"/>
              </a:ext>
            </a:extLst>
          </p:cNvPr>
          <p:cNvSpPr txBox="1"/>
          <p:nvPr userDrawn="1"/>
        </p:nvSpPr>
        <p:spPr>
          <a:xfrm>
            <a:off x="12256911" y="0"/>
            <a:ext cx="1059461" cy="215444"/>
          </a:xfrm>
          <a:prstGeom prst="rect">
            <a:avLst/>
          </a:prstGeom>
          <a:noFill/>
        </p:spPr>
        <p:txBody>
          <a:bodyPr wrap="square" rtlCol="0">
            <a:spAutoFit/>
          </a:bodyPr>
          <a:lstStyle/>
          <a:p>
            <a:pPr algn="l"/>
            <a:r>
              <a:rPr lang="en-US" sz="800">
                <a:solidFill>
                  <a:schemeClr val="bg1"/>
                </a:solidFill>
              </a:rPr>
              <a:t>Prosci Color Library</a:t>
            </a:r>
          </a:p>
        </p:txBody>
      </p:sp>
      <p:sp>
        <p:nvSpPr>
          <p:cNvPr id="18" name="Rectangle 17">
            <a:extLst>
              <a:ext uri="{FF2B5EF4-FFF2-40B4-BE49-F238E27FC236}">
                <a16:creationId xmlns:a16="http://schemas.microsoft.com/office/drawing/2014/main" id="{7D800F9B-594A-0542-ABF7-735139B57928}"/>
              </a:ext>
            </a:extLst>
          </p:cNvPr>
          <p:cNvSpPr/>
          <p:nvPr userDrawn="1"/>
        </p:nvSpPr>
        <p:spPr>
          <a:xfrm>
            <a:off x="12829683" y="604469"/>
            <a:ext cx="228600" cy="228600"/>
          </a:xfrm>
          <a:prstGeom prst="rect">
            <a:avLst/>
          </a:prstGeom>
          <a:solidFill>
            <a:srgbClr val="656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C8F183E-84F1-C74E-992D-2B8C2B40EC52}"/>
              </a:ext>
            </a:extLst>
          </p:cNvPr>
          <p:cNvSpPr/>
          <p:nvPr userDrawn="1"/>
        </p:nvSpPr>
        <p:spPr>
          <a:xfrm>
            <a:off x="13055732" y="604469"/>
            <a:ext cx="228600" cy="228600"/>
          </a:xfrm>
          <a:prstGeom prst="rect">
            <a:avLst/>
          </a:prstGeom>
          <a:solidFill>
            <a:srgbClr val="979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29CAD12-31C5-8D4E-A87A-142C2FA2BA39}"/>
              </a:ext>
            </a:extLst>
          </p:cNvPr>
          <p:cNvSpPr/>
          <p:nvPr userDrawn="1"/>
        </p:nvSpPr>
        <p:spPr>
          <a:xfrm>
            <a:off x="12829683" y="833070"/>
            <a:ext cx="228600" cy="228600"/>
          </a:xfrm>
          <a:prstGeom prst="rect">
            <a:avLst/>
          </a:prstGeom>
          <a:solidFill>
            <a:srgbClr val="B7B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DD5C74-6909-524D-8064-8C0871872472}"/>
              </a:ext>
            </a:extLst>
          </p:cNvPr>
          <p:cNvSpPr/>
          <p:nvPr userDrawn="1"/>
        </p:nvSpPr>
        <p:spPr>
          <a:xfrm>
            <a:off x="13055732" y="833070"/>
            <a:ext cx="228600" cy="228600"/>
          </a:xfrm>
          <a:prstGeom prst="rect">
            <a:avLst/>
          </a:prstGeom>
          <a:solidFill>
            <a:srgbClr val="EC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F152FB6-10B4-5648-8923-01CA8443DF10}"/>
              </a:ext>
            </a:extLst>
          </p:cNvPr>
          <p:cNvSpPr/>
          <p:nvPr userDrawn="1"/>
        </p:nvSpPr>
        <p:spPr>
          <a:xfrm>
            <a:off x="12835275" y="2305476"/>
            <a:ext cx="228600" cy="228600"/>
          </a:xfrm>
          <a:prstGeom prst="rect">
            <a:avLst/>
          </a:prstGeom>
          <a:solidFill>
            <a:srgbClr val="C4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2AFA4A-5634-E841-ACF6-65E82E42334C}"/>
              </a:ext>
            </a:extLst>
          </p:cNvPr>
          <p:cNvSpPr/>
          <p:nvPr userDrawn="1"/>
        </p:nvSpPr>
        <p:spPr>
          <a:xfrm>
            <a:off x="13061324" y="2305476"/>
            <a:ext cx="228600" cy="228600"/>
          </a:xfrm>
          <a:prstGeom prst="rect">
            <a:avLst/>
          </a:prstGeom>
          <a:solidFill>
            <a:srgbClr val="D6C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FA15692-0F5E-6843-B121-67541572CBE5}"/>
              </a:ext>
            </a:extLst>
          </p:cNvPr>
          <p:cNvSpPr/>
          <p:nvPr userDrawn="1"/>
        </p:nvSpPr>
        <p:spPr>
          <a:xfrm>
            <a:off x="12835275" y="2534077"/>
            <a:ext cx="228600" cy="228600"/>
          </a:xfrm>
          <a:prstGeom prst="rect">
            <a:avLst/>
          </a:prstGeom>
          <a:solidFill>
            <a:srgbClr val="EA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620B21-8BAE-E741-A311-8C09F649C918}"/>
              </a:ext>
            </a:extLst>
          </p:cNvPr>
          <p:cNvSpPr/>
          <p:nvPr userDrawn="1"/>
        </p:nvSpPr>
        <p:spPr>
          <a:xfrm>
            <a:off x="13061324" y="2534077"/>
            <a:ext cx="228600" cy="228600"/>
          </a:xfrm>
          <a:prstGeom prst="rect">
            <a:avLst/>
          </a:prstGeom>
          <a:solidFill>
            <a:srgbClr val="FBF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3448F673-1FE4-584D-909D-00F66C09567E}"/>
              </a:ext>
            </a:extLst>
          </p:cNvPr>
          <p:cNvSpPr/>
          <p:nvPr userDrawn="1"/>
        </p:nvSpPr>
        <p:spPr>
          <a:xfrm>
            <a:off x="12373117" y="3076630"/>
            <a:ext cx="4572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868A1A4-B0FD-A44E-8DFF-F9493981C87E}"/>
              </a:ext>
            </a:extLst>
          </p:cNvPr>
          <p:cNvSpPr txBox="1"/>
          <p:nvPr userDrawn="1"/>
        </p:nvSpPr>
        <p:spPr>
          <a:xfrm>
            <a:off x="12449532" y="3149308"/>
            <a:ext cx="297882" cy="314980"/>
          </a:xfrm>
          <a:prstGeom prst="rect">
            <a:avLst/>
          </a:prstGeom>
          <a:noFill/>
        </p:spPr>
        <p:txBody>
          <a:bodyPr wrap="square" lIns="0" tIns="0" rIns="0" bIns="0" rtlCol="0">
            <a:noAutofit/>
          </a:bodyPr>
          <a:lstStyle/>
          <a:p>
            <a:r>
              <a:rPr lang="en-US" sz="700">
                <a:solidFill>
                  <a:schemeClr val="bg1"/>
                </a:solidFill>
              </a:rPr>
              <a:t>R: 43</a:t>
            </a:r>
          </a:p>
          <a:p>
            <a:r>
              <a:rPr lang="en-US" sz="700">
                <a:solidFill>
                  <a:schemeClr val="bg1"/>
                </a:solidFill>
              </a:rPr>
              <a:t>G: 72</a:t>
            </a:r>
          </a:p>
          <a:p>
            <a:r>
              <a:rPr lang="en-US" sz="700">
                <a:solidFill>
                  <a:schemeClr val="bg1"/>
                </a:solidFill>
              </a:rPr>
              <a:t>B: 72</a:t>
            </a:r>
          </a:p>
        </p:txBody>
      </p:sp>
      <p:sp>
        <p:nvSpPr>
          <p:cNvPr id="28" name="Rectangle 27">
            <a:extLst>
              <a:ext uri="{FF2B5EF4-FFF2-40B4-BE49-F238E27FC236}">
                <a16:creationId xmlns:a16="http://schemas.microsoft.com/office/drawing/2014/main" id="{2DFD92F2-7D07-1D46-9DDC-AE3AB9725F43}"/>
              </a:ext>
            </a:extLst>
          </p:cNvPr>
          <p:cNvSpPr/>
          <p:nvPr userDrawn="1"/>
        </p:nvSpPr>
        <p:spPr>
          <a:xfrm>
            <a:off x="12829683" y="3076629"/>
            <a:ext cx="228600" cy="228600"/>
          </a:xfrm>
          <a:prstGeom prst="rect">
            <a:avLst/>
          </a:prstGeom>
          <a:solidFill>
            <a:srgbClr val="588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1A9F270-2932-254F-9B9D-AA1EBC079504}"/>
              </a:ext>
            </a:extLst>
          </p:cNvPr>
          <p:cNvSpPr/>
          <p:nvPr userDrawn="1"/>
        </p:nvSpPr>
        <p:spPr>
          <a:xfrm>
            <a:off x="13055732" y="3076629"/>
            <a:ext cx="228600" cy="228600"/>
          </a:xfrm>
          <a:prstGeom prst="rect">
            <a:avLst/>
          </a:prstGeom>
          <a:solidFill>
            <a:srgbClr val="8F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F5596BA-CA48-284C-A75F-4260597CDB65}"/>
              </a:ext>
            </a:extLst>
          </p:cNvPr>
          <p:cNvSpPr/>
          <p:nvPr userDrawn="1"/>
        </p:nvSpPr>
        <p:spPr>
          <a:xfrm>
            <a:off x="12829683" y="3305230"/>
            <a:ext cx="228600" cy="228600"/>
          </a:xfrm>
          <a:prstGeom prst="rect">
            <a:avLst/>
          </a:prstGeom>
          <a:solidFill>
            <a:srgbClr val="C7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C18425A-DF38-4C4F-A182-6C9815EDD940}"/>
              </a:ext>
            </a:extLst>
          </p:cNvPr>
          <p:cNvSpPr/>
          <p:nvPr userDrawn="1"/>
        </p:nvSpPr>
        <p:spPr>
          <a:xfrm>
            <a:off x="13055732" y="3305230"/>
            <a:ext cx="228600" cy="228600"/>
          </a:xfrm>
          <a:prstGeom prst="rect">
            <a:avLst/>
          </a:prstGeom>
          <a:solidFill>
            <a:srgbClr val="E2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61A606A-4BB5-CD4F-9EB9-8808348745D0}"/>
              </a:ext>
            </a:extLst>
          </p:cNvPr>
          <p:cNvSpPr/>
          <p:nvPr userDrawn="1"/>
        </p:nvSpPr>
        <p:spPr>
          <a:xfrm>
            <a:off x="12829683" y="3920079"/>
            <a:ext cx="228600" cy="228600"/>
          </a:xfrm>
          <a:prstGeom prst="rect">
            <a:avLst/>
          </a:prstGeom>
          <a:solidFill>
            <a:srgbClr val="B6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4282AFF-B3F7-6C49-A05B-BCEA258B6752}"/>
              </a:ext>
            </a:extLst>
          </p:cNvPr>
          <p:cNvSpPr/>
          <p:nvPr userDrawn="1"/>
        </p:nvSpPr>
        <p:spPr>
          <a:xfrm>
            <a:off x="13055732" y="3920079"/>
            <a:ext cx="228600" cy="228600"/>
          </a:xfrm>
          <a:prstGeom prst="rect">
            <a:avLst/>
          </a:prstGeom>
          <a:solidFill>
            <a:srgbClr val="66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AEE1CD8-50B5-D54A-8865-64DDCAEE4756}"/>
              </a:ext>
            </a:extLst>
          </p:cNvPr>
          <p:cNvSpPr/>
          <p:nvPr userDrawn="1"/>
        </p:nvSpPr>
        <p:spPr>
          <a:xfrm>
            <a:off x="12829683" y="4148680"/>
            <a:ext cx="228600" cy="228600"/>
          </a:xfrm>
          <a:prstGeom prst="rect">
            <a:avLst/>
          </a:prstGeom>
          <a:solidFill>
            <a:srgbClr val="B1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43FDC8-751D-9845-8574-9423774066F5}"/>
              </a:ext>
            </a:extLst>
          </p:cNvPr>
          <p:cNvSpPr/>
          <p:nvPr userDrawn="1"/>
        </p:nvSpPr>
        <p:spPr>
          <a:xfrm>
            <a:off x="13055732" y="4148680"/>
            <a:ext cx="228600" cy="228600"/>
          </a:xfrm>
          <a:prstGeom prst="rect">
            <a:avLst/>
          </a:prstGeom>
          <a:solidFill>
            <a:srgbClr val="B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A209B5F-71C4-6444-93CB-2B2914BB3DCA}"/>
              </a:ext>
            </a:extLst>
          </p:cNvPr>
          <p:cNvSpPr/>
          <p:nvPr userDrawn="1"/>
        </p:nvSpPr>
        <p:spPr>
          <a:xfrm>
            <a:off x="12377952" y="3920079"/>
            <a:ext cx="228600" cy="228600"/>
          </a:xfrm>
          <a:prstGeom prst="rect">
            <a:avLst/>
          </a:prstGeom>
          <a:solidFill>
            <a:srgbClr val="02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DD996E5-5B52-8D46-A705-BADA37D6BED1}"/>
              </a:ext>
            </a:extLst>
          </p:cNvPr>
          <p:cNvSpPr/>
          <p:nvPr userDrawn="1"/>
        </p:nvSpPr>
        <p:spPr>
          <a:xfrm>
            <a:off x="12604001" y="3920079"/>
            <a:ext cx="228600" cy="228600"/>
          </a:xfrm>
          <a:prstGeom prst="rect">
            <a:avLst/>
          </a:prstGeom>
          <a:solidFill>
            <a:srgbClr val="43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DBFF9EE-3F98-B04A-A7BE-2578659E56B4}"/>
              </a:ext>
            </a:extLst>
          </p:cNvPr>
          <p:cNvSpPr/>
          <p:nvPr userDrawn="1"/>
        </p:nvSpPr>
        <p:spPr>
          <a:xfrm>
            <a:off x="12377952" y="4148680"/>
            <a:ext cx="228600" cy="228600"/>
          </a:xfrm>
          <a:prstGeom prst="rect">
            <a:avLst/>
          </a:prstGeom>
          <a:solidFill>
            <a:srgbClr val="3F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90E7EA1-73EE-5547-B190-0D364916629D}"/>
              </a:ext>
            </a:extLst>
          </p:cNvPr>
          <p:cNvSpPr/>
          <p:nvPr userDrawn="1"/>
        </p:nvSpPr>
        <p:spPr>
          <a:xfrm>
            <a:off x="12604001" y="4148680"/>
            <a:ext cx="228600" cy="228600"/>
          </a:xfrm>
          <a:prstGeom prst="rect">
            <a:avLst/>
          </a:prstGeom>
          <a:solidFill>
            <a:srgbClr val="8C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C19E9A09-582F-5D4A-94BD-4710C9AABE35}"/>
              </a:ext>
            </a:extLst>
          </p:cNvPr>
          <p:cNvSpPr txBox="1"/>
          <p:nvPr userDrawn="1"/>
        </p:nvSpPr>
        <p:spPr>
          <a:xfrm>
            <a:off x="12375444" y="463072"/>
            <a:ext cx="873195" cy="123111"/>
          </a:xfrm>
          <a:prstGeom prst="rect">
            <a:avLst/>
          </a:prstGeom>
          <a:noFill/>
        </p:spPr>
        <p:txBody>
          <a:bodyPr wrap="square" lIns="0" tIns="0" rIns="0" bIns="0" rtlCol="0">
            <a:spAutoFit/>
          </a:bodyPr>
          <a:lstStyle/>
          <a:p>
            <a:pPr algn="l"/>
            <a:r>
              <a:rPr lang="en-US" sz="800">
                <a:solidFill>
                  <a:schemeClr val="bg1"/>
                </a:solidFill>
              </a:rPr>
              <a:t>Purple</a:t>
            </a:r>
          </a:p>
        </p:txBody>
      </p:sp>
      <p:sp>
        <p:nvSpPr>
          <p:cNvPr id="41" name="TextBox 40">
            <a:extLst>
              <a:ext uri="{FF2B5EF4-FFF2-40B4-BE49-F238E27FC236}">
                <a16:creationId xmlns:a16="http://schemas.microsoft.com/office/drawing/2014/main" id="{5C149C10-03A4-2947-87C3-94057F85CAC1}"/>
              </a:ext>
            </a:extLst>
          </p:cNvPr>
          <p:cNvSpPr txBox="1"/>
          <p:nvPr userDrawn="1"/>
        </p:nvSpPr>
        <p:spPr>
          <a:xfrm>
            <a:off x="12375444" y="1430567"/>
            <a:ext cx="873195" cy="123111"/>
          </a:xfrm>
          <a:prstGeom prst="rect">
            <a:avLst/>
          </a:prstGeom>
          <a:noFill/>
        </p:spPr>
        <p:txBody>
          <a:bodyPr wrap="square" lIns="0" tIns="0" rIns="0" bIns="0" rtlCol="0">
            <a:spAutoFit/>
          </a:bodyPr>
          <a:lstStyle/>
          <a:p>
            <a:pPr algn="l"/>
            <a:r>
              <a:rPr lang="en-US" sz="800">
                <a:solidFill>
                  <a:schemeClr val="bg1"/>
                </a:solidFill>
              </a:rPr>
              <a:t>Gray</a:t>
            </a:r>
          </a:p>
        </p:txBody>
      </p:sp>
      <p:sp>
        <p:nvSpPr>
          <p:cNvPr id="42" name="TextBox 41">
            <a:extLst>
              <a:ext uri="{FF2B5EF4-FFF2-40B4-BE49-F238E27FC236}">
                <a16:creationId xmlns:a16="http://schemas.microsoft.com/office/drawing/2014/main" id="{CF7635D8-E8A6-C745-B730-97B5F1F2EFFC}"/>
              </a:ext>
            </a:extLst>
          </p:cNvPr>
          <p:cNvSpPr txBox="1"/>
          <p:nvPr userDrawn="1"/>
        </p:nvSpPr>
        <p:spPr>
          <a:xfrm>
            <a:off x="12375444" y="2142458"/>
            <a:ext cx="873195" cy="123111"/>
          </a:xfrm>
          <a:prstGeom prst="rect">
            <a:avLst/>
          </a:prstGeom>
          <a:noFill/>
        </p:spPr>
        <p:txBody>
          <a:bodyPr wrap="square" lIns="0" tIns="0" rIns="0" bIns="0" rtlCol="0">
            <a:spAutoFit/>
          </a:bodyPr>
          <a:lstStyle/>
          <a:p>
            <a:pPr algn="l"/>
            <a:r>
              <a:rPr lang="en-US" sz="800">
                <a:solidFill>
                  <a:schemeClr val="bg1"/>
                </a:solidFill>
              </a:rPr>
              <a:t>Gold</a:t>
            </a:r>
          </a:p>
        </p:txBody>
      </p:sp>
      <p:sp>
        <p:nvSpPr>
          <p:cNvPr id="43" name="TextBox 42">
            <a:extLst>
              <a:ext uri="{FF2B5EF4-FFF2-40B4-BE49-F238E27FC236}">
                <a16:creationId xmlns:a16="http://schemas.microsoft.com/office/drawing/2014/main" id="{FACBADDE-E742-AF4A-B4B4-856F6D679F0B}"/>
              </a:ext>
            </a:extLst>
          </p:cNvPr>
          <p:cNvSpPr txBox="1"/>
          <p:nvPr userDrawn="1"/>
        </p:nvSpPr>
        <p:spPr>
          <a:xfrm>
            <a:off x="12375444" y="2897372"/>
            <a:ext cx="873195" cy="123111"/>
          </a:xfrm>
          <a:prstGeom prst="rect">
            <a:avLst/>
          </a:prstGeom>
          <a:noFill/>
        </p:spPr>
        <p:txBody>
          <a:bodyPr wrap="square" lIns="0" tIns="0" rIns="0" bIns="0" rtlCol="0">
            <a:spAutoFit/>
          </a:bodyPr>
          <a:lstStyle/>
          <a:p>
            <a:pPr algn="l"/>
            <a:r>
              <a:rPr lang="en-US" sz="800">
                <a:solidFill>
                  <a:schemeClr val="bg1"/>
                </a:solidFill>
              </a:rPr>
              <a:t>Evergreen</a:t>
            </a:r>
          </a:p>
        </p:txBody>
      </p:sp>
      <p:sp>
        <p:nvSpPr>
          <p:cNvPr id="44" name="TextBox 43">
            <a:extLst>
              <a:ext uri="{FF2B5EF4-FFF2-40B4-BE49-F238E27FC236}">
                <a16:creationId xmlns:a16="http://schemas.microsoft.com/office/drawing/2014/main" id="{2CDE7123-24B9-F24A-B6F7-AEEADFC9915F}"/>
              </a:ext>
            </a:extLst>
          </p:cNvPr>
          <p:cNvSpPr txBox="1"/>
          <p:nvPr userDrawn="1"/>
        </p:nvSpPr>
        <p:spPr>
          <a:xfrm>
            <a:off x="12375444" y="3733800"/>
            <a:ext cx="897343" cy="123111"/>
          </a:xfrm>
          <a:prstGeom prst="rect">
            <a:avLst/>
          </a:prstGeom>
          <a:noFill/>
        </p:spPr>
        <p:txBody>
          <a:bodyPr wrap="square" lIns="0" tIns="0" rIns="0" bIns="0" rtlCol="0">
            <a:spAutoFit/>
          </a:bodyPr>
          <a:lstStyle/>
          <a:p>
            <a:pPr algn="l"/>
            <a:r>
              <a:rPr lang="en-US" sz="800">
                <a:solidFill>
                  <a:schemeClr val="bg1"/>
                </a:solidFill>
              </a:rPr>
              <a:t>Tertiary Colors</a:t>
            </a:r>
          </a:p>
        </p:txBody>
      </p:sp>
      <p:sp>
        <p:nvSpPr>
          <p:cNvPr id="45" name="Rectangle 44">
            <a:extLst>
              <a:ext uri="{FF2B5EF4-FFF2-40B4-BE49-F238E27FC236}">
                <a16:creationId xmlns:a16="http://schemas.microsoft.com/office/drawing/2014/main" id="{A539729E-63D4-3F43-A9DB-A83D3C984106}"/>
              </a:ext>
            </a:extLst>
          </p:cNvPr>
          <p:cNvSpPr/>
          <p:nvPr userDrawn="1"/>
        </p:nvSpPr>
        <p:spPr>
          <a:xfrm>
            <a:off x="12829683" y="4756501"/>
            <a:ext cx="228600" cy="228600"/>
          </a:xfrm>
          <a:prstGeom prst="rect">
            <a:avLst/>
          </a:prstGeom>
          <a:solidFill>
            <a:srgbClr val="A3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AF7DA2E7-245F-E441-B49D-14A7A8371842}"/>
              </a:ext>
            </a:extLst>
          </p:cNvPr>
          <p:cNvSpPr/>
          <p:nvPr userDrawn="1"/>
        </p:nvSpPr>
        <p:spPr>
          <a:xfrm>
            <a:off x="12377952" y="4756501"/>
            <a:ext cx="228600" cy="228600"/>
          </a:xfrm>
          <a:prstGeom prst="rect">
            <a:avLst/>
          </a:prstGeom>
          <a:solidFill>
            <a:srgbClr val="4BA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F793C89-5320-9841-AA6E-02A2D5109345}"/>
              </a:ext>
            </a:extLst>
          </p:cNvPr>
          <p:cNvSpPr/>
          <p:nvPr userDrawn="1"/>
        </p:nvSpPr>
        <p:spPr>
          <a:xfrm>
            <a:off x="12604001" y="4756501"/>
            <a:ext cx="228600" cy="228600"/>
          </a:xfrm>
          <a:prstGeom prst="rect">
            <a:avLst/>
          </a:prstGeom>
          <a:solidFill>
            <a:srgbClr val="E9A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B8F4EFF4-3E67-C54E-BA75-3F1D9DB98F2F}"/>
              </a:ext>
            </a:extLst>
          </p:cNvPr>
          <p:cNvSpPr txBox="1"/>
          <p:nvPr userDrawn="1"/>
        </p:nvSpPr>
        <p:spPr>
          <a:xfrm>
            <a:off x="12375444" y="4570222"/>
            <a:ext cx="897343" cy="123111"/>
          </a:xfrm>
          <a:prstGeom prst="rect">
            <a:avLst/>
          </a:prstGeom>
          <a:noFill/>
        </p:spPr>
        <p:txBody>
          <a:bodyPr wrap="square" lIns="0" tIns="0" rIns="0" bIns="0" rtlCol="0">
            <a:spAutoFit/>
          </a:bodyPr>
          <a:lstStyle/>
          <a:p>
            <a:pPr algn="l"/>
            <a:r>
              <a:rPr lang="en-US" sz="800">
                <a:solidFill>
                  <a:schemeClr val="bg1"/>
                </a:solidFill>
              </a:rPr>
              <a:t>Graph Colors</a:t>
            </a:r>
          </a:p>
        </p:txBody>
      </p:sp>
      <p:sp>
        <p:nvSpPr>
          <p:cNvPr id="49" name="TextBox 48">
            <a:extLst>
              <a:ext uri="{FF2B5EF4-FFF2-40B4-BE49-F238E27FC236}">
                <a16:creationId xmlns:a16="http://schemas.microsoft.com/office/drawing/2014/main" id="{08488561-69CC-EC40-B190-FB5C031590B1}"/>
              </a:ext>
            </a:extLst>
          </p:cNvPr>
          <p:cNvSpPr txBox="1"/>
          <p:nvPr userDrawn="1"/>
        </p:nvSpPr>
        <p:spPr>
          <a:xfrm>
            <a:off x="1246158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50" name="TextBox 49">
            <a:extLst>
              <a:ext uri="{FF2B5EF4-FFF2-40B4-BE49-F238E27FC236}">
                <a16:creationId xmlns:a16="http://schemas.microsoft.com/office/drawing/2014/main" id="{B0F5AFFA-1E55-4D42-AD24-256564D9EC4B}"/>
              </a:ext>
            </a:extLst>
          </p:cNvPr>
          <p:cNvSpPr txBox="1"/>
          <p:nvPr userDrawn="1"/>
        </p:nvSpPr>
        <p:spPr>
          <a:xfrm>
            <a:off x="1268024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51" name="TextBox 50">
            <a:extLst>
              <a:ext uri="{FF2B5EF4-FFF2-40B4-BE49-F238E27FC236}">
                <a16:creationId xmlns:a16="http://schemas.microsoft.com/office/drawing/2014/main" id="{E14AF773-2F93-F441-9026-D11D240B559F}"/>
              </a:ext>
            </a:extLst>
          </p:cNvPr>
          <p:cNvSpPr txBox="1"/>
          <p:nvPr userDrawn="1"/>
        </p:nvSpPr>
        <p:spPr>
          <a:xfrm>
            <a:off x="12904304" y="4800600"/>
            <a:ext cx="100091" cy="125819"/>
          </a:xfrm>
          <a:prstGeom prst="rect">
            <a:avLst/>
          </a:prstGeom>
          <a:noFill/>
        </p:spPr>
        <p:txBody>
          <a:bodyPr wrap="square" lIns="0" tIns="0" rIns="0" bIns="0" rtlCol="0">
            <a:spAutoFit/>
          </a:bodyPr>
          <a:lstStyle/>
          <a:p>
            <a:pPr algn="l"/>
            <a:r>
              <a:rPr lang="en-US" sz="800">
                <a:solidFill>
                  <a:schemeClr val="bg1"/>
                </a:solidFill>
              </a:rPr>
              <a:t>W</a:t>
            </a:r>
          </a:p>
        </p:txBody>
      </p:sp>
    </p:spTree>
    <p:extLst>
      <p:ext uri="{BB962C8B-B14F-4D97-AF65-F5344CB8AC3E}">
        <p14:creationId xmlns:p14="http://schemas.microsoft.com/office/powerpoint/2010/main" val="333877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5E01AA74-F8AD-4675-AF8E-C77D4F1A048A}" type="datetime1">
              <a:rPr lang="en-US" smtClean="0"/>
              <a:t>10/5/22</a:t>
            </a:fld>
            <a:endParaRPr lang="en-US"/>
          </a:p>
        </p:txBody>
      </p:sp>
      <p:sp>
        <p:nvSpPr>
          <p:cNvPr id="7" name="Holder 7"/>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1399542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rosci Research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9ABDC05-4514-8A4B-AF9C-A9ACCB4D0A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925"/>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8" name="Title 1">
            <a:extLst>
              <a:ext uri="{FF2B5EF4-FFF2-40B4-BE49-F238E27FC236}">
                <a16:creationId xmlns:a16="http://schemas.microsoft.com/office/drawing/2014/main" id="{87E80782-4100-0A47-AE76-16F0C419CB7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9" name="Content Placeholder 2">
            <a:extLst>
              <a:ext uri="{FF2B5EF4-FFF2-40B4-BE49-F238E27FC236}">
                <a16:creationId xmlns:a16="http://schemas.microsoft.com/office/drawing/2014/main" id="{5D795409-FE47-5D4B-AB78-5F3AEF7E4A1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8FC33BB7-9CED-F34A-A433-B82F7D315770}"/>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1767520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Research Slide 2">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F331F37-E6EB-41B0-AA61-5365AF5446B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206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D88FE5F9-382B-E845-B159-DC63EF6FBFBB}"/>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25C19E1-F8C0-E147-8DE9-74EED40739D5}"/>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8857023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osci Pen + Paper Activity Slide">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94E93C9-FBB7-E846-9574-C57478EF5F65}"/>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7D5C070F-EC36-5643-8623-4AE10A4395B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486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rosci Group Activity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8434"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BBAEECD2-5D73-C647-86F2-527CD17BC626}"/>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916B7E72-DF71-5848-BE5E-58575C1FB63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CF9AAFE7-47AE-9443-BDC0-2F70ADAB30B1}"/>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22236991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sci ADKAR Slide ">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21E88F-2053-4014-89E7-B0A2C5FDEC74}"/>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9936"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7755F607-E875-0E44-84CF-A33DDD6B49AB}"/>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56CF68ED-3057-A144-AEC3-422C211BB35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8DF934E-7230-9C4F-B548-407DE3BEC72D}"/>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242747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rosci Purple Colo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7755F607-E875-0E44-84CF-A33DDD6B49AB}"/>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56CF68ED-3057-A144-AEC3-422C211BB35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8DF934E-7230-9C4F-B548-407DE3BEC72D}"/>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7736727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sci Evergreen Color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7755F607-E875-0E44-84CF-A33DDD6B49AB}"/>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56CF68ED-3057-A144-AEC3-422C211BB35E}"/>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18DF934E-7230-9C4F-B548-407DE3BEC72D}"/>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4009361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osci Quote Slide 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25CB68-EC82-D444-B60C-550A389123D4}"/>
              </a:ext>
            </a:extLst>
          </p:cNvPr>
          <p:cNvSpPr/>
          <p:nvPr userDrawn="1"/>
        </p:nvSpPr>
        <p:spPr>
          <a:xfrm>
            <a:off x="3033" y="-1"/>
            <a:ext cx="6125918" cy="6857999"/>
          </a:xfrm>
          <a:prstGeom prst="rect">
            <a:avLst/>
          </a:prstGeom>
          <a:solidFill>
            <a:schemeClr val="accent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157A7D2D-75E2-40CA-9B55-0A0A2E767814}"/>
              </a:ext>
            </a:extLst>
          </p:cNvPr>
          <p:cNvSpPr txBox="1"/>
          <p:nvPr userDrawn="1"/>
        </p:nvSpPr>
        <p:spPr>
          <a:xfrm>
            <a:off x="6984123" y="780392"/>
            <a:ext cx="4845184" cy="523220"/>
          </a:xfrm>
          <a:prstGeom prst="rect">
            <a:avLst/>
          </a:prstGeom>
          <a:noFill/>
        </p:spPr>
        <p:txBody>
          <a:bodyPr wrap="square" rtlCol="0">
            <a:spAutoFit/>
          </a:bodyPr>
          <a:lstStyle/>
          <a:p>
            <a:endParaRPr lang="en-US" sz="2800">
              <a:solidFill>
                <a:schemeClr val="bg1"/>
              </a:solidFill>
              <a:latin typeface="+mj-lt"/>
            </a:endParaRPr>
          </a:p>
        </p:txBody>
      </p:sp>
      <p:sp>
        <p:nvSpPr>
          <p:cNvPr id="22" name="Picture Placeholder 6">
            <a:extLst>
              <a:ext uri="{FF2B5EF4-FFF2-40B4-BE49-F238E27FC236}">
                <a16:creationId xmlns:a16="http://schemas.microsoft.com/office/drawing/2014/main" id="{67167FA3-B8F3-F745-AD44-A38272316755}"/>
              </a:ext>
            </a:extLst>
          </p:cNvPr>
          <p:cNvSpPr>
            <a:spLocks noGrp="1"/>
          </p:cNvSpPr>
          <p:nvPr>
            <p:ph type="pic" sz="quarter" idx="13"/>
          </p:nvPr>
        </p:nvSpPr>
        <p:spPr>
          <a:xfrm>
            <a:off x="6116595" y="1"/>
            <a:ext cx="6075404" cy="6400800"/>
          </a:xfrm>
          <a:prstGeom prst="rect">
            <a:avLst/>
          </a:prstGeom>
        </p:spPr>
        <p:txBody>
          <a:bodyPr anchor="ctr"/>
          <a:lstStyle>
            <a:lvl1pPr algn="ctr">
              <a:defRPr/>
            </a:lvl1pPr>
          </a:lstStyle>
          <a:p>
            <a:r>
              <a:rPr lang="en-US"/>
              <a:t>Click icon to add picture</a:t>
            </a:r>
          </a:p>
        </p:txBody>
      </p:sp>
      <p:sp>
        <p:nvSpPr>
          <p:cNvPr id="5" name="Rectangle 4">
            <a:extLst>
              <a:ext uri="{FF2B5EF4-FFF2-40B4-BE49-F238E27FC236}">
                <a16:creationId xmlns:a16="http://schemas.microsoft.com/office/drawing/2014/main" id="{66EB6B92-C513-2543-9E21-1B3D5B64901A}"/>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9438818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sci Quote Slide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25CB68-EC82-D444-B60C-550A389123D4}"/>
              </a:ext>
            </a:extLst>
          </p:cNvPr>
          <p:cNvSpPr/>
          <p:nvPr userDrawn="1"/>
        </p:nvSpPr>
        <p:spPr>
          <a:xfrm>
            <a:off x="3033" y="-1"/>
            <a:ext cx="6125918" cy="6857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157A7D2D-75E2-40CA-9B55-0A0A2E767814}"/>
              </a:ext>
            </a:extLst>
          </p:cNvPr>
          <p:cNvSpPr txBox="1"/>
          <p:nvPr userDrawn="1"/>
        </p:nvSpPr>
        <p:spPr>
          <a:xfrm>
            <a:off x="6984123" y="780392"/>
            <a:ext cx="4845184" cy="523220"/>
          </a:xfrm>
          <a:prstGeom prst="rect">
            <a:avLst/>
          </a:prstGeom>
          <a:noFill/>
        </p:spPr>
        <p:txBody>
          <a:bodyPr wrap="square" rtlCol="0">
            <a:spAutoFit/>
          </a:bodyPr>
          <a:lstStyle/>
          <a:p>
            <a:endParaRPr lang="en-US" sz="2800">
              <a:solidFill>
                <a:schemeClr val="bg1"/>
              </a:solidFill>
              <a:latin typeface="+mj-lt"/>
            </a:endParaRPr>
          </a:p>
        </p:txBody>
      </p:sp>
      <p:sp>
        <p:nvSpPr>
          <p:cNvPr id="4" name="Text Placeholder 3">
            <a:extLst>
              <a:ext uri="{FF2B5EF4-FFF2-40B4-BE49-F238E27FC236}">
                <a16:creationId xmlns:a16="http://schemas.microsoft.com/office/drawing/2014/main" id="{B6A84D63-33A8-423B-944D-CE2AB5154EF8}"/>
              </a:ext>
            </a:extLst>
          </p:cNvPr>
          <p:cNvSpPr>
            <a:spLocks noGrp="1"/>
          </p:cNvSpPr>
          <p:nvPr>
            <p:ph type="body" sz="quarter" idx="10" hasCustomPrompt="1"/>
          </p:nvPr>
        </p:nvSpPr>
        <p:spPr>
          <a:xfrm>
            <a:off x="669472" y="1274502"/>
            <a:ext cx="4096265" cy="2144713"/>
          </a:xfrm>
          <a:prstGeom prst="rect">
            <a:avLst/>
          </a:prstGeom>
        </p:spPr>
        <p:txBody>
          <a:bodyPr>
            <a:normAutofit/>
          </a:bodyPr>
          <a:lstStyle>
            <a:lvl1pPr marL="0" marR="0" indent="0" algn="l" defTabSz="914400" rtl="0" eaLnBrk="1" fontAlgn="auto" latinLnBrk="0" hangingPunct="1">
              <a:lnSpc>
                <a:spcPts val="3200"/>
              </a:lnSpc>
              <a:spcBef>
                <a:spcPts val="1600"/>
              </a:spcBef>
              <a:spcAft>
                <a:spcPts val="0"/>
              </a:spcAft>
              <a:buClr>
                <a:schemeClr val="accent3"/>
              </a:buClr>
              <a:buSzTx/>
              <a:buFont typeface="Arial" panose="020B0604020202020204" pitchFamily="34" charset="0"/>
              <a:buNone/>
              <a:tabLst/>
              <a:defRPr sz="3600">
                <a:solidFill>
                  <a:schemeClr val="bg1"/>
                </a:solidFill>
                <a:latin typeface="+mj-lt"/>
              </a:defRPr>
            </a:lvl1pPr>
          </a:lstStyle>
          <a:p>
            <a:pPr marL="0" marR="0" lvl="0" indent="0" algn="l" defTabSz="914400" rtl="0" eaLnBrk="1" fontAlgn="auto" latinLnBrk="0" hangingPunct="1">
              <a:lnSpc>
                <a:spcPts val="3200"/>
              </a:lnSpc>
              <a:spcBef>
                <a:spcPts val="1600"/>
              </a:spcBef>
              <a:spcAft>
                <a:spcPts val="0"/>
              </a:spcAft>
              <a:buClr>
                <a:schemeClr val="accent3"/>
              </a:buClr>
              <a:buSzTx/>
              <a:buFont typeface="Arial" panose="020B0604020202020204" pitchFamily="34" charset="0"/>
              <a:buNone/>
              <a:tabLst/>
              <a:defRPr/>
            </a:pPr>
            <a:r>
              <a:rPr lang="en-US" sz="3600">
                <a:solidFill>
                  <a:schemeClr val="bg1"/>
                </a:solidFill>
              </a:rPr>
              <a:t>“C</a:t>
            </a:r>
            <a:r>
              <a:rPr lang="en-US"/>
              <a:t>lick to add quote”</a:t>
            </a:r>
          </a:p>
        </p:txBody>
      </p:sp>
      <p:sp>
        <p:nvSpPr>
          <p:cNvPr id="10" name="Text Placeholder 9">
            <a:extLst>
              <a:ext uri="{FF2B5EF4-FFF2-40B4-BE49-F238E27FC236}">
                <a16:creationId xmlns:a16="http://schemas.microsoft.com/office/drawing/2014/main" id="{2CC0D48D-99F1-48AD-8368-17980A62BCE7}"/>
              </a:ext>
            </a:extLst>
          </p:cNvPr>
          <p:cNvSpPr>
            <a:spLocks noGrp="1"/>
          </p:cNvSpPr>
          <p:nvPr>
            <p:ph type="body" sz="quarter" idx="11" hasCustomPrompt="1"/>
          </p:nvPr>
        </p:nvSpPr>
        <p:spPr>
          <a:xfrm>
            <a:off x="669465" y="3884010"/>
            <a:ext cx="4186740" cy="401423"/>
          </a:xfrm>
          <a:prstGeom prst="rect">
            <a:avLst/>
          </a:prstGeom>
        </p:spPr>
        <p:txBody>
          <a:bodyPr/>
          <a:lstStyle>
            <a:lvl1pPr marL="0" indent="0" algn="l">
              <a:buNone/>
              <a:defRPr sz="2400" i="1">
                <a:solidFill>
                  <a:schemeClr val="bg1"/>
                </a:solidFill>
              </a:defRPr>
            </a:lvl1pPr>
          </a:lstStyle>
          <a:p>
            <a:pPr lvl="0"/>
            <a:r>
              <a:rPr lang="en-US"/>
              <a:t>Click to enter name</a:t>
            </a:r>
          </a:p>
        </p:txBody>
      </p:sp>
      <p:sp>
        <p:nvSpPr>
          <p:cNvPr id="18" name="Text Placeholder 9">
            <a:extLst>
              <a:ext uri="{FF2B5EF4-FFF2-40B4-BE49-F238E27FC236}">
                <a16:creationId xmlns:a16="http://schemas.microsoft.com/office/drawing/2014/main" id="{798F697D-AE34-9542-A1CF-44A097A2B156}"/>
              </a:ext>
            </a:extLst>
          </p:cNvPr>
          <p:cNvSpPr>
            <a:spLocks noGrp="1"/>
          </p:cNvSpPr>
          <p:nvPr>
            <p:ph type="body" sz="quarter" idx="12" hasCustomPrompt="1"/>
          </p:nvPr>
        </p:nvSpPr>
        <p:spPr>
          <a:xfrm>
            <a:off x="669465" y="4472274"/>
            <a:ext cx="4196825" cy="555985"/>
          </a:xfrm>
          <a:prstGeom prst="rect">
            <a:avLst/>
          </a:prstGeom>
        </p:spPr>
        <p:txBody>
          <a:bodyPr>
            <a:noAutofit/>
          </a:bodyPr>
          <a:lstStyle>
            <a:lvl1pPr marL="0" indent="0" algn="l">
              <a:lnSpc>
                <a:spcPts val="2200"/>
              </a:lnSpc>
              <a:spcBef>
                <a:spcPts val="600"/>
              </a:spcBef>
              <a:buNone/>
              <a:defRPr sz="1800" i="1">
                <a:solidFill>
                  <a:schemeClr val="bg1"/>
                </a:solidFill>
              </a:defRPr>
            </a:lvl1pPr>
          </a:lstStyle>
          <a:p>
            <a:pPr lvl="0"/>
            <a:r>
              <a:rPr lang="en-US"/>
              <a:t>Click to enter more details about</a:t>
            </a:r>
            <a:br>
              <a:rPr lang="en-US"/>
            </a:br>
            <a:r>
              <a:rPr lang="en-US"/>
              <a:t>the person</a:t>
            </a:r>
          </a:p>
        </p:txBody>
      </p:sp>
      <p:sp>
        <p:nvSpPr>
          <p:cNvPr id="22" name="Picture Placeholder 6">
            <a:extLst>
              <a:ext uri="{FF2B5EF4-FFF2-40B4-BE49-F238E27FC236}">
                <a16:creationId xmlns:a16="http://schemas.microsoft.com/office/drawing/2014/main" id="{67167FA3-B8F3-F745-AD44-A38272316755}"/>
              </a:ext>
            </a:extLst>
          </p:cNvPr>
          <p:cNvSpPr>
            <a:spLocks noGrp="1"/>
          </p:cNvSpPr>
          <p:nvPr>
            <p:ph type="pic" sz="quarter" idx="13"/>
          </p:nvPr>
        </p:nvSpPr>
        <p:spPr>
          <a:xfrm>
            <a:off x="6116595" y="1"/>
            <a:ext cx="6075404" cy="6400800"/>
          </a:xfrm>
          <a:prstGeom prst="rect">
            <a:avLst/>
          </a:prstGeom>
        </p:spPr>
        <p:txBody>
          <a:bodyPr anchor="ctr"/>
          <a:lstStyle>
            <a:lvl1pPr algn="ctr">
              <a:defRPr/>
            </a:lvl1pPr>
          </a:lstStyle>
          <a:p>
            <a:r>
              <a:rPr lang="en-US"/>
              <a:t>Click icon to add picture</a:t>
            </a:r>
          </a:p>
        </p:txBody>
      </p:sp>
      <p:sp>
        <p:nvSpPr>
          <p:cNvPr id="8" name="Rectangle 7">
            <a:extLst>
              <a:ext uri="{FF2B5EF4-FFF2-40B4-BE49-F238E27FC236}">
                <a16:creationId xmlns:a16="http://schemas.microsoft.com/office/drawing/2014/main" id="{CACAC7BE-1C8F-A64E-AA6E-064EAC0D9FD3}"/>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39222609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Prosci Quote Slide 3">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25CB68-EC82-D444-B60C-550A389123D4}"/>
              </a:ext>
            </a:extLst>
          </p:cNvPr>
          <p:cNvSpPr/>
          <p:nvPr userDrawn="1"/>
        </p:nvSpPr>
        <p:spPr>
          <a:xfrm>
            <a:off x="3033" y="-1"/>
            <a:ext cx="6125918" cy="68579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extBox 1">
            <a:extLst>
              <a:ext uri="{FF2B5EF4-FFF2-40B4-BE49-F238E27FC236}">
                <a16:creationId xmlns:a16="http://schemas.microsoft.com/office/drawing/2014/main" id="{157A7D2D-75E2-40CA-9B55-0A0A2E767814}"/>
              </a:ext>
            </a:extLst>
          </p:cNvPr>
          <p:cNvSpPr txBox="1"/>
          <p:nvPr userDrawn="1"/>
        </p:nvSpPr>
        <p:spPr>
          <a:xfrm>
            <a:off x="6984123" y="780392"/>
            <a:ext cx="4845184" cy="523220"/>
          </a:xfrm>
          <a:prstGeom prst="rect">
            <a:avLst/>
          </a:prstGeom>
          <a:noFill/>
        </p:spPr>
        <p:txBody>
          <a:bodyPr wrap="square" rtlCol="0">
            <a:spAutoFit/>
          </a:bodyPr>
          <a:lstStyle/>
          <a:p>
            <a:endParaRPr lang="en-US" sz="2800">
              <a:solidFill>
                <a:schemeClr val="bg1"/>
              </a:solidFill>
              <a:latin typeface="+mj-lt"/>
            </a:endParaRPr>
          </a:p>
        </p:txBody>
      </p:sp>
      <p:sp>
        <p:nvSpPr>
          <p:cNvPr id="22" name="Picture Placeholder 6">
            <a:extLst>
              <a:ext uri="{FF2B5EF4-FFF2-40B4-BE49-F238E27FC236}">
                <a16:creationId xmlns:a16="http://schemas.microsoft.com/office/drawing/2014/main" id="{67167FA3-B8F3-F745-AD44-A38272316755}"/>
              </a:ext>
            </a:extLst>
          </p:cNvPr>
          <p:cNvSpPr>
            <a:spLocks noGrp="1"/>
          </p:cNvSpPr>
          <p:nvPr>
            <p:ph type="pic" sz="quarter" idx="13"/>
          </p:nvPr>
        </p:nvSpPr>
        <p:spPr>
          <a:xfrm>
            <a:off x="6116595" y="1"/>
            <a:ext cx="6075404" cy="6400800"/>
          </a:xfrm>
          <a:prstGeom prst="rect">
            <a:avLst/>
          </a:prstGeom>
        </p:spPr>
        <p:txBody>
          <a:bodyPr anchor="ctr"/>
          <a:lstStyle>
            <a:lvl1pPr algn="ctr">
              <a:defRPr/>
            </a:lvl1pPr>
          </a:lstStyle>
          <a:p>
            <a:r>
              <a:rPr lang="en-US"/>
              <a:t>Click icon to add picture</a:t>
            </a:r>
          </a:p>
        </p:txBody>
      </p:sp>
      <p:sp>
        <p:nvSpPr>
          <p:cNvPr id="5" name="Rectangle 4">
            <a:extLst>
              <a:ext uri="{FF2B5EF4-FFF2-40B4-BE49-F238E27FC236}">
                <a16:creationId xmlns:a16="http://schemas.microsoft.com/office/drawing/2014/main" id="{A15B5BB5-045F-A743-84D5-A03020EC73DF}"/>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tx1"/>
                </a:solidFill>
              </a:rPr>
              <a:t>© Prosci, Inc. All Rights Reserved.</a:t>
            </a:r>
          </a:p>
        </p:txBody>
      </p:sp>
    </p:spTree>
    <p:extLst>
      <p:ext uri="{BB962C8B-B14F-4D97-AF65-F5344CB8AC3E}">
        <p14:creationId xmlns:p14="http://schemas.microsoft.com/office/powerpoint/2010/main" val="2058926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1147C2"/>
          </a:solidFill>
        </p:spPr>
        <p:txBody>
          <a:bodyPr wrap="square" lIns="0" tIns="0" rIns="0" bIns="0" rtlCol="0"/>
          <a:lstStyle/>
          <a:p>
            <a:endParaRPr/>
          </a:p>
        </p:txBody>
      </p:sp>
      <p:sp>
        <p:nvSpPr>
          <p:cNvPr id="17" name="bg object 17"/>
          <p:cNvSpPr/>
          <p:nvPr/>
        </p:nvSpPr>
        <p:spPr>
          <a:xfrm>
            <a:off x="11061192" y="6437376"/>
            <a:ext cx="0" cy="201295"/>
          </a:xfrm>
          <a:custGeom>
            <a:avLst/>
            <a:gdLst/>
            <a:ahLst/>
            <a:cxnLst/>
            <a:rect l="l" t="t" r="r" b="b"/>
            <a:pathLst>
              <a:path h="201295">
                <a:moveTo>
                  <a:pt x="0" y="0"/>
                </a:moveTo>
                <a:lnTo>
                  <a:pt x="0" y="201168"/>
                </a:lnTo>
              </a:path>
            </a:pathLst>
          </a:custGeom>
          <a:ln w="12700">
            <a:solidFill>
              <a:srgbClr val="FFFFFF"/>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11166160" y="6434219"/>
            <a:ext cx="683489" cy="204021"/>
          </a:xfrm>
          <a:prstGeom prst="rect">
            <a:avLst/>
          </a:prstGeom>
        </p:spPr>
      </p:pic>
      <p:sp>
        <p:nvSpPr>
          <p:cNvPr id="2" name="Holder 2"/>
          <p:cNvSpPr>
            <a:spLocks noGrp="1"/>
          </p:cNvSpPr>
          <p:nvPr>
            <p:ph type="title"/>
          </p:nvPr>
        </p:nvSpPr>
        <p:spPr/>
        <p:txBody>
          <a:bodyPr lIns="0" tIns="0" rIns="0" bIns="0"/>
          <a:lstStyle>
            <a:lvl1pPr>
              <a:defRPr sz="4400" b="1" i="0">
                <a:solidFill>
                  <a:schemeClr val="bg1"/>
                </a:solidFill>
                <a:latin typeface="Gill Sans MT"/>
                <a:cs typeface="Gill Sans M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21C0C469-367C-4BCC-8825-FE9844CD2598}" type="datetime1">
              <a:rPr lang="en-US" smtClean="0"/>
              <a:t>10/5/22</a:t>
            </a:fld>
            <a:endParaRPr lang="en-US"/>
          </a:p>
        </p:txBody>
      </p:sp>
      <p:sp>
        <p:nvSpPr>
          <p:cNvPr id="5" name="Holder 5"/>
          <p:cNvSpPr>
            <a:spLocks noGrp="1"/>
          </p:cNvSpPr>
          <p:nvPr>
            <p:ph type="sldNum" sz="quarter" idx="7"/>
          </p:nvPr>
        </p:nvSpPr>
        <p:spPr>
          <a:xfrm>
            <a:off x="10703052" y="6435993"/>
            <a:ext cx="259715" cy="184666"/>
          </a:xfrm>
        </p:spPr>
        <p:txBody>
          <a:bodyPr lIns="0" tIns="0" rIns="0" bIns="0"/>
          <a:lstStyle>
            <a:lvl1pPr>
              <a:defRPr sz="1200" b="0" i="0">
                <a:solidFill>
                  <a:schemeClr val="bg1"/>
                </a:solidFill>
                <a:latin typeface="Gill Sans MT"/>
                <a:cs typeface="Gill Sans MT"/>
              </a:defRPr>
            </a:lvl1pPr>
          </a:lstStyle>
          <a:p>
            <a:pPr marL="38100">
              <a:spcBef>
                <a:spcPts val="10"/>
              </a:spcBef>
            </a:pPr>
            <a:fld id="{81D60167-4931-47E6-BA6A-407CBD079E47}" type="slidenum">
              <a:rPr lang="en-US" spc="45" smtClean="0"/>
              <a:pPr marL="38100">
                <a:spcBef>
                  <a:spcPts val="10"/>
                </a:spcBef>
              </a:pPr>
              <a:t>‹#›</a:t>
            </a:fld>
            <a:endParaRPr lang="en-US" spc="45"/>
          </a:p>
        </p:txBody>
      </p:sp>
    </p:spTree>
    <p:extLst>
      <p:ext uri="{BB962C8B-B14F-4D97-AF65-F5344CB8AC3E}">
        <p14:creationId xmlns:p14="http://schemas.microsoft.com/office/powerpoint/2010/main" val="15033866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rosci Objectives Slide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D9C2-B080-A54A-AB58-4B31F7C130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07"/>
            <a:ext cx="12192000" cy="3073400"/>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507"/>
            <a:ext cx="12192000" cy="30723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812571-012B-A449-9087-4F388DBE5BE6}"/>
              </a:ext>
            </a:extLst>
          </p:cNvPr>
          <p:cNvSpPr>
            <a:spLocks noGrp="1"/>
          </p:cNvSpPr>
          <p:nvPr>
            <p:ph type="body" sz="quarter" idx="10"/>
          </p:nvPr>
        </p:nvSpPr>
        <p:spPr>
          <a:xfrm>
            <a:off x="304800" y="3470568"/>
            <a:ext cx="11415712" cy="277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819103E5-27A3-344B-8881-936342C05250}"/>
              </a:ext>
            </a:extLst>
          </p:cNvPr>
          <p:cNvSpPr>
            <a:spLocks noGrp="1"/>
          </p:cNvSpPr>
          <p:nvPr>
            <p:ph type="title" hasCustomPrompt="1"/>
          </p:nvPr>
        </p:nvSpPr>
        <p:spPr>
          <a:xfrm>
            <a:off x="304800" y="318667"/>
            <a:ext cx="11582400" cy="823204"/>
          </a:xfrm>
          <a:prstGeom prst="rect">
            <a:avLst/>
          </a:prstGeom>
        </p:spPr>
        <p:txBody>
          <a:bodyPr vert="horz" lIns="0" tIns="45720" rIns="0" bIns="45720" rtlCol="0" anchor="t" anchorCtr="0">
            <a:noAutofit/>
          </a:bodyPr>
          <a:lstStyle>
            <a:lvl1pPr>
              <a:defRPr>
                <a:solidFill>
                  <a:schemeClr val="bg1"/>
                </a:solidFill>
              </a:defRPr>
            </a:lvl1pPr>
          </a:lstStyle>
          <a:p>
            <a:r>
              <a:rPr lang="en-US"/>
              <a:t>Click to Edit Slide Title</a:t>
            </a:r>
          </a:p>
        </p:txBody>
      </p:sp>
    </p:spTree>
    <p:extLst>
      <p:ext uri="{BB962C8B-B14F-4D97-AF65-F5344CB8AC3E}">
        <p14:creationId xmlns:p14="http://schemas.microsoft.com/office/powerpoint/2010/main" val="43229308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sci Objectives Slide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D9C2-B080-A54A-AB58-4B31F7C1308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07"/>
            <a:ext cx="12192000" cy="3073400"/>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509"/>
            <a:ext cx="12192000" cy="30723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812571-012B-A449-9087-4F388DBE5BE6}"/>
              </a:ext>
            </a:extLst>
          </p:cNvPr>
          <p:cNvSpPr>
            <a:spLocks noGrp="1"/>
          </p:cNvSpPr>
          <p:nvPr>
            <p:ph type="body" sz="quarter" idx="10"/>
          </p:nvPr>
        </p:nvSpPr>
        <p:spPr>
          <a:xfrm>
            <a:off x="304800" y="3470568"/>
            <a:ext cx="11415712" cy="277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819103E5-27A3-344B-8881-936342C05250}"/>
              </a:ext>
            </a:extLst>
          </p:cNvPr>
          <p:cNvSpPr>
            <a:spLocks noGrp="1"/>
          </p:cNvSpPr>
          <p:nvPr>
            <p:ph type="title" hasCustomPrompt="1"/>
          </p:nvPr>
        </p:nvSpPr>
        <p:spPr>
          <a:xfrm>
            <a:off x="304800" y="318667"/>
            <a:ext cx="11582400" cy="823204"/>
          </a:xfrm>
          <a:prstGeom prst="rect">
            <a:avLst/>
          </a:prstGeom>
        </p:spPr>
        <p:txBody>
          <a:bodyPr vert="horz" lIns="0" tIns="45720" rIns="0" bIns="45720" rtlCol="0" anchor="t" anchorCtr="0">
            <a:noAutofit/>
          </a:bodyPr>
          <a:lstStyle>
            <a:lvl1pPr>
              <a:defRPr>
                <a:solidFill>
                  <a:schemeClr val="bg1"/>
                </a:solidFill>
              </a:defRPr>
            </a:lvl1pPr>
          </a:lstStyle>
          <a:p>
            <a:r>
              <a:rPr lang="en-US"/>
              <a:t>Click to Edit Slide Title</a:t>
            </a:r>
          </a:p>
        </p:txBody>
      </p:sp>
    </p:spTree>
    <p:extLst>
      <p:ext uri="{BB962C8B-B14F-4D97-AF65-F5344CB8AC3E}">
        <p14:creationId xmlns:p14="http://schemas.microsoft.com/office/powerpoint/2010/main" val="3117832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osci Objectives Slide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0DD9C2-B080-A54A-AB58-4B31F7C1308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507"/>
            <a:ext cx="12192000" cy="3073400"/>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509"/>
            <a:ext cx="12192000" cy="30723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C1812571-012B-A449-9087-4F388DBE5BE6}"/>
              </a:ext>
            </a:extLst>
          </p:cNvPr>
          <p:cNvSpPr>
            <a:spLocks noGrp="1"/>
          </p:cNvSpPr>
          <p:nvPr>
            <p:ph type="body" sz="quarter" idx="10"/>
          </p:nvPr>
        </p:nvSpPr>
        <p:spPr>
          <a:xfrm>
            <a:off x="304800" y="3470568"/>
            <a:ext cx="11415712" cy="277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819103E5-27A3-344B-8881-936342C05250}"/>
              </a:ext>
            </a:extLst>
          </p:cNvPr>
          <p:cNvSpPr>
            <a:spLocks noGrp="1"/>
          </p:cNvSpPr>
          <p:nvPr>
            <p:ph type="title" hasCustomPrompt="1"/>
          </p:nvPr>
        </p:nvSpPr>
        <p:spPr>
          <a:xfrm>
            <a:off x="304800" y="318667"/>
            <a:ext cx="11582400" cy="823204"/>
          </a:xfrm>
          <a:prstGeom prst="rect">
            <a:avLst/>
          </a:prstGeom>
        </p:spPr>
        <p:txBody>
          <a:bodyPr vert="horz" lIns="0" tIns="45720" rIns="0" bIns="45720" rtlCol="0" anchor="t" anchorCtr="0">
            <a:noAutofit/>
          </a:bodyPr>
          <a:lstStyle>
            <a:lvl1pPr>
              <a:defRPr>
                <a:solidFill>
                  <a:schemeClr val="bg1"/>
                </a:solidFill>
              </a:defRPr>
            </a:lvl1pPr>
          </a:lstStyle>
          <a:p>
            <a:r>
              <a:rPr lang="en-US"/>
              <a:t>Click to Edit Slide Title</a:t>
            </a:r>
          </a:p>
        </p:txBody>
      </p:sp>
    </p:spTree>
    <p:extLst>
      <p:ext uri="{BB962C8B-B14F-4D97-AF65-F5344CB8AC3E}">
        <p14:creationId xmlns:p14="http://schemas.microsoft.com/office/powerpoint/2010/main" val="34353757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osci Objectives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CE1DD-8A34-2D44-8F3C-D09F059D68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785616"/>
            <a:ext cx="12192000" cy="3072384"/>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3785616"/>
            <a:ext cx="12192000" cy="30723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Placeholder 1">
            <a:extLst>
              <a:ext uri="{FF2B5EF4-FFF2-40B4-BE49-F238E27FC236}">
                <a16:creationId xmlns:a16="http://schemas.microsoft.com/office/drawing/2014/main" id="{1C3C3A0D-E7A3-B84A-96DF-7FD3A1239FEF}"/>
              </a:ext>
            </a:extLst>
          </p:cNvPr>
          <p:cNvSpPr>
            <a:spLocks noGrp="1"/>
          </p:cNvSpPr>
          <p:nvPr>
            <p:ph type="title" hasCustomPrompt="1"/>
          </p:nvPr>
        </p:nvSpPr>
        <p:spPr>
          <a:xfrm>
            <a:off x="304800" y="318667"/>
            <a:ext cx="11582400" cy="489201"/>
          </a:xfrm>
          <a:prstGeom prst="rect">
            <a:avLst/>
          </a:prstGeom>
        </p:spPr>
        <p:txBody>
          <a:bodyPr vert="horz" lIns="0" tIns="45720" rIns="0" bIns="45720" rtlCol="0" anchor="t" anchorCtr="0">
            <a:noAutofit/>
          </a:bodyPr>
          <a:lstStyle/>
          <a:p>
            <a:r>
              <a:rPr lang="en-US"/>
              <a:t>Click to Edit Slide Title</a:t>
            </a:r>
          </a:p>
        </p:txBody>
      </p:sp>
      <p:sp>
        <p:nvSpPr>
          <p:cNvPr id="22" name="Text Placeholder 2">
            <a:extLst>
              <a:ext uri="{FF2B5EF4-FFF2-40B4-BE49-F238E27FC236}">
                <a16:creationId xmlns:a16="http://schemas.microsoft.com/office/drawing/2014/main" id="{794774A6-B823-7944-85EE-92A20C00E4CC}"/>
              </a:ext>
            </a:extLst>
          </p:cNvPr>
          <p:cNvSpPr>
            <a:spLocks noGrp="1"/>
          </p:cNvSpPr>
          <p:nvPr>
            <p:ph type="body" sz="quarter" idx="10" hasCustomPrompt="1"/>
          </p:nvPr>
        </p:nvSpPr>
        <p:spPr>
          <a:xfrm>
            <a:off x="304800" y="1073597"/>
            <a:ext cx="11415712" cy="2415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Rectangle 17">
            <a:extLst>
              <a:ext uri="{FF2B5EF4-FFF2-40B4-BE49-F238E27FC236}">
                <a16:creationId xmlns:a16="http://schemas.microsoft.com/office/drawing/2014/main" id="{272F2DBA-9162-1946-A6FF-507A0645F32A}"/>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pic>
        <p:nvPicPr>
          <p:cNvPr id="19" name="Picture 18">
            <a:extLst>
              <a:ext uri="{FF2B5EF4-FFF2-40B4-BE49-F238E27FC236}">
                <a16:creationId xmlns:a16="http://schemas.microsoft.com/office/drawing/2014/main" id="{07850F30-2328-8B46-8ABA-98E0BD26D8C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454736" y="6517717"/>
            <a:ext cx="794925" cy="244192"/>
          </a:xfrm>
          <a:prstGeom prst="rect">
            <a:avLst/>
          </a:prstGeom>
        </p:spPr>
      </p:pic>
      <p:cxnSp>
        <p:nvCxnSpPr>
          <p:cNvPr id="23" name="Straight Connector 22">
            <a:extLst>
              <a:ext uri="{FF2B5EF4-FFF2-40B4-BE49-F238E27FC236}">
                <a16:creationId xmlns:a16="http://schemas.microsoft.com/office/drawing/2014/main" id="{7AE37D62-64AB-C54E-96E6-44441B4308B6}"/>
              </a:ext>
            </a:extLst>
          </p:cNvPr>
          <p:cNvCxnSpPr/>
          <p:nvPr userDrawn="1"/>
        </p:nvCxnSpPr>
        <p:spPr>
          <a:xfrm>
            <a:off x="11453158" y="6492751"/>
            <a:ext cx="0" cy="294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F5C1FFF3-C8FB-FB48-BF87-7F93D86EFA4D}"/>
              </a:ext>
            </a:extLst>
          </p:cNvPr>
          <p:cNvSpPr txBox="1"/>
          <p:nvPr userDrawn="1"/>
        </p:nvSpPr>
        <p:spPr>
          <a:xfrm>
            <a:off x="11347433" y="6555883"/>
            <a:ext cx="550599" cy="188208"/>
          </a:xfrm>
          <a:prstGeom prst="rect">
            <a:avLst/>
          </a:prstGeom>
          <a:noFill/>
        </p:spPr>
        <p:txBody>
          <a:bodyPr wrap="square" lIns="0" tIns="0" rIns="0" bIns="0" rtlCol="0" anchor="ctr" anchorCtr="0">
            <a:noAutofit/>
          </a:bodyPr>
          <a:lstStyle/>
          <a:p>
            <a:pPr algn="r"/>
            <a:fld id="{6A21607A-54C6-4AA9-9888-5B5B34E8AA34}" type="slidenum">
              <a:rPr lang="en-US" sz="1100" kern="1200" smtClean="0">
                <a:solidFill>
                  <a:schemeClr val="bg1"/>
                </a:solidFill>
                <a:latin typeface="+mn-lt"/>
                <a:ea typeface="+mn-ea"/>
                <a:cs typeface="+mn-cs"/>
              </a:rPr>
              <a:pPr algn="r"/>
              <a:t>‹#›</a:t>
            </a:fld>
            <a:endParaRPr lang="en-US" sz="1100" kern="1200">
              <a:solidFill>
                <a:schemeClr val="bg1"/>
              </a:solidFill>
              <a:latin typeface="+mn-lt"/>
              <a:ea typeface="+mn-ea"/>
              <a:cs typeface="+mn-cs"/>
            </a:endParaRPr>
          </a:p>
        </p:txBody>
      </p:sp>
    </p:spTree>
    <p:extLst>
      <p:ext uri="{BB962C8B-B14F-4D97-AF65-F5344CB8AC3E}">
        <p14:creationId xmlns:p14="http://schemas.microsoft.com/office/powerpoint/2010/main" val="36882159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rosci Objectives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CE1DD-8A34-2D44-8F3C-D09F059D68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3785616"/>
            <a:ext cx="12192000" cy="3072384"/>
          </a:xfrm>
          <a:prstGeom prst="rect">
            <a:avLst/>
          </a:prstGeom>
        </p:spPr>
      </p:pic>
      <p:sp>
        <p:nvSpPr>
          <p:cNvPr id="7" name="Rectangle 6">
            <a:extLst>
              <a:ext uri="{FF2B5EF4-FFF2-40B4-BE49-F238E27FC236}">
                <a16:creationId xmlns:a16="http://schemas.microsoft.com/office/drawing/2014/main" id="{7D27FA57-0C25-494B-947A-C69578CA06EB}"/>
              </a:ext>
            </a:extLst>
          </p:cNvPr>
          <p:cNvSpPr/>
          <p:nvPr userDrawn="1"/>
        </p:nvSpPr>
        <p:spPr>
          <a:xfrm flipH="1">
            <a:off x="0" y="3785616"/>
            <a:ext cx="12192000" cy="30723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Placeholder 1">
            <a:extLst>
              <a:ext uri="{FF2B5EF4-FFF2-40B4-BE49-F238E27FC236}">
                <a16:creationId xmlns:a16="http://schemas.microsoft.com/office/drawing/2014/main" id="{1C3C3A0D-E7A3-B84A-96DF-7FD3A1239FEF}"/>
              </a:ext>
            </a:extLst>
          </p:cNvPr>
          <p:cNvSpPr>
            <a:spLocks noGrp="1"/>
          </p:cNvSpPr>
          <p:nvPr>
            <p:ph type="title" hasCustomPrompt="1"/>
          </p:nvPr>
        </p:nvSpPr>
        <p:spPr>
          <a:xfrm>
            <a:off x="304800" y="318667"/>
            <a:ext cx="11582400" cy="489201"/>
          </a:xfrm>
          <a:prstGeom prst="rect">
            <a:avLst/>
          </a:prstGeom>
        </p:spPr>
        <p:txBody>
          <a:bodyPr vert="horz" lIns="0" tIns="45720" rIns="0" bIns="45720" rtlCol="0" anchor="t" anchorCtr="0">
            <a:noAutofit/>
          </a:bodyPr>
          <a:lstStyle/>
          <a:p>
            <a:r>
              <a:rPr lang="en-US"/>
              <a:t>Click to Edit Slide Title</a:t>
            </a:r>
          </a:p>
        </p:txBody>
      </p:sp>
      <p:sp>
        <p:nvSpPr>
          <p:cNvPr id="22" name="Text Placeholder 2">
            <a:extLst>
              <a:ext uri="{FF2B5EF4-FFF2-40B4-BE49-F238E27FC236}">
                <a16:creationId xmlns:a16="http://schemas.microsoft.com/office/drawing/2014/main" id="{794774A6-B823-7944-85EE-92A20C00E4CC}"/>
              </a:ext>
            </a:extLst>
          </p:cNvPr>
          <p:cNvSpPr>
            <a:spLocks noGrp="1"/>
          </p:cNvSpPr>
          <p:nvPr>
            <p:ph type="body" sz="quarter" idx="10" hasCustomPrompt="1"/>
          </p:nvPr>
        </p:nvSpPr>
        <p:spPr>
          <a:xfrm>
            <a:off x="304800" y="1073597"/>
            <a:ext cx="11415712" cy="2415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64907C82-974D-3B4A-B31A-5D83210666DF}"/>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pic>
        <p:nvPicPr>
          <p:cNvPr id="18" name="Picture 17">
            <a:extLst>
              <a:ext uri="{FF2B5EF4-FFF2-40B4-BE49-F238E27FC236}">
                <a16:creationId xmlns:a16="http://schemas.microsoft.com/office/drawing/2014/main" id="{20686ABF-31F6-864B-B9C6-112D9A0C2A7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454736" y="6517717"/>
            <a:ext cx="794925" cy="244192"/>
          </a:xfrm>
          <a:prstGeom prst="rect">
            <a:avLst/>
          </a:prstGeom>
        </p:spPr>
      </p:pic>
      <p:cxnSp>
        <p:nvCxnSpPr>
          <p:cNvPr id="19" name="Straight Connector 18">
            <a:extLst>
              <a:ext uri="{FF2B5EF4-FFF2-40B4-BE49-F238E27FC236}">
                <a16:creationId xmlns:a16="http://schemas.microsoft.com/office/drawing/2014/main" id="{70E82200-611E-6649-99B7-F156A205F291}"/>
              </a:ext>
            </a:extLst>
          </p:cNvPr>
          <p:cNvCxnSpPr/>
          <p:nvPr userDrawn="1"/>
        </p:nvCxnSpPr>
        <p:spPr>
          <a:xfrm>
            <a:off x="11453158" y="6492751"/>
            <a:ext cx="0" cy="294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FA7C7E3-FC6D-284A-91ED-0A930A76D000}"/>
              </a:ext>
            </a:extLst>
          </p:cNvPr>
          <p:cNvSpPr txBox="1"/>
          <p:nvPr userDrawn="1"/>
        </p:nvSpPr>
        <p:spPr>
          <a:xfrm>
            <a:off x="11347433" y="6555883"/>
            <a:ext cx="550599" cy="188208"/>
          </a:xfrm>
          <a:prstGeom prst="rect">
            <a:avLst/>
          </a:prstGeom>
          <a:noFill/>
        </p:spPr>
        <p:txBody>
          <a:bodyPr wrap="square" lIns="0" tIns="0" rIns="0" bIns="0" rtlCol="0" anchor="ctr" anchorCtr="0">
            <a:noAutofit/>
          </a:bodyPr>
          <a:lstStyle/>
          <a:p>
            <a:pPr algn="r"/>
            <a:fld id="{6A21607A-54C6-4AA9-9888-5B5B34E8AA34}" type="slidenum">
              <a:rPr lang="en-US" sz="1100" kern="1200" smtClean="0">
                <a:solidFill>
                  <a:schemeClr val="bg1"/>
                </a:solidFill>
                <a:latin typeface="+mn-lt"/>
                <a:ea typeface="+mn-ea"/>
                <a:cs typeface="+mn-cs"/>
              </a:rPr>
              <a:pPr algn="r"/>
              <a:t>‹#›</a:t>
            </a:fld>
            <a:endParaRPr lang="en-US" sz="1100" kern="1200">
              <a:solidFill>
                <a:schemeClr val="bg1"/>
              </a:solidFill>
              <a:latin typeface="+mn-lt"/>
              <a:ea typeface="+mn-ea"/>
              <a:cs typeface="+mn-cs"/>
            </a:endParaRPr>
          </a:p>
        </p:txBody>
      </p:sp>
    </p:spTree>
    <p:extLst>
      <p:ext uri="{BB962C8B-B14F-4D97-AF65-F5344CB8AC3E}">
        <p14:creationId xmlns:p14="http://schemas.microsoft.com/office/powerpoint/2010/main" val="35718499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Prosci Objectives Slide 7">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184B80C-143B-7146-9B07-EB255E090159}"/>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a:t>
            </a:r>
            <a:r>
              <a:rPr lang="en-US" sz="700" err="1">
                <a:solidFill>
                  <a:schemeClr val="bg1"/>
                </a:solidFill>
              </a:rPr>
              <a:t>Prosci</a:t>
            </a:r>
            <a:r>
              <a:rPr lang="en-US" sz="700">
                <a:solidFill>
                  <a:schemeClr val="bg1"/>
                </a:solidFill>
              </a:rPr>
              <a:t>. All Rights Reserved.</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p:ph type="title" hasCustomPrompt="1"/>
          </p:nvPr>
        </p:nvSpPr>
        <p:spPr>
          <a:xfrm>
            <a:off x="6390352" y="318667"/>
            <a:ext cx="5609968" cy="1084755"/>
          </a:xfrm>
          <a:prstGeom prst="rect">
            <a:avLst/>
          </a:prstGeom>
        </p:spPr>
        <p:txBody>
          <a:bodyPr vert="horz" lIns="0" tIns="45720" rIns="0" bIns="45720" rtlCol="0" anchor="t" anchorCtr="0">
            <a:noAutofit/>
          </a:bodyPr>
          <a:lstStyle>
            <a:lvl1pPr algn="l">
              <a:defRPr/>
            </a:lvl1pPr>
          </a:lstStyle>
          <a:p>
            <a:r>
              <a:rPr lang="en-US"/>
              <a:t>Click to Edit Slide Title</a:t>
            </a:r>
          </a:p>
        </p:txBody>
      </p:sp>
      <p:sp>
        <p:nvSpPr>
          <p:cNvPr id="13" name="Content Placeholder 2">
            <a:extLst>
              <a:ext uri="{FF2B5EF4-FFF2-40B4-BE49-F238E27FC236}">
                <a16:creationId xmlns:a16="http://schemas.microsoft.com/office/drawing/2014/main" id="{36776ABD-3ACA-E845-86D5-4B28CEF503D4}"/>
              </a:ext>
            </a:extLst>
          </p:cNvPr>
          <p:cNvSpPr>
            <a:spLocks noGrp="1"/>
          </p:cNvSpPr>
          <p:nvPr>
            <p:ph sz="half" idx="10" hasCustomPrompt="1"/>
          </p:nvPr>
        </p:nvSpPr>
        <p:spPr>
          <a:xfrm>
            <a:off x="6390352" y="1595635"/>
            <a:ext cx="5187930"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54A0BF34-4EAC-EF48-AADB-879BF43D5486}"/>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109407999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rosci Closing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9E9C4-B0AB-E54D-8F1D-65648303172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97EE0BDA-7513-3E43-9BD0-4E4EFE1B5884}"/>
              </a:ext>
            </a:extLst>
          </p:cNvPr>
          <p:cNvSpPr/>
          <p:nvPr userDrawn="1"/>
        </p:nvSpPr>
        <p:spPr>
          <a:xfrm>
            <a:off x="0" y="0"/>
            <a:ext cx="12192000" cy="6857999"/>
          </a:xfrm>
          <a:prstGeom prst="rect">
            <a:avLst/>
          </a:prstGeom>
          <a:solidFill>
            <a:srgbClr val="FCFCFC">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B53838AC-8660-2649-8B8D-DF3973995028}"/>
              </a:ext>
            </a:extLst>
          </p:cNvPr>
          <p:cNvSpPr txBox="1"/>
          <p:nvPr userDrawn="1"/>
        </p:nvSpPr>
        <p:spPr>
          <a:xfrm>
            <a:off x="2541917" y="5477637"/>
            <a:ext cx="7108166" cy="400110"/>
          </a:xfrm>
          <a:prstGeom prst="rect">
            <a:avLst/>
          </a:prstGeom>
          <a:noFill/>
        </p:spPr>
        <p:txBody>
          <a:bodyPr wrap="square" rtlCol="0">
            <a:spAutoFit/>
          </a:bodyPr>
          <a:lstStyle/>
          <a:p>
            <a:pPr algn="ctr"/>
            <a:r>
              <a:rPr lang="en-US" sz="2000" b="0" i="0">
                <a:solidFill>
                  <a:schemeClr val="accent1"/>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solutions@prosci.com</a:t>
            </a:r>
            <a:r>
              <a:rPr lang="en-US" sz="2000" b="0" i="0">
                <a:solidFill>
                  <a:schemeClr val="accent1"/>
                </a:solidFill>
                <a:latin typeface="Calibri" panose="020F0502020204030204" pitchFamily="34" charset="0"/>
                <a:cs typeface="Calibri" panose="020F0502020204030204" pitchFamily="34" charset="0"/>
              </a:rPr>
              <a:t> | +1 970 203 9332 |</a:t>
            </a:r>
            <a:r>
              <a:rPr lang="en-US" sz="2000" b="0" i="0">
                <a:solidFill>
                  <a:schemeClr val="accent1"/>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prosci.com</a:t>
            </a:r>
            <a:r>
              <a:rPr lang="en-US" sz="2000" b="0" i="0">
                <a:solidFill>
                  <a:schemeClr val="accent1"/>
                </a:solidFill>
                <a:latin typeface="Calibri" panose="020F0502020204030204" pitchFamily="34" charset="0"/>
                <a:cs typeface="Calibri" panose="020F0502020204030204" pitchFamily="34" charset="0"/>
              </a:rPr>
              <a:t> </a:t>
            </a:r>
          </a:p>
        </p:txBody>
      </p:sp>
      <p:pic>
        <p:nvPicPr>
          <p:cNvPr id="16" name="Picture 15">
            <a:extLst>
              <a:ext uri="{FF2B5EF4-FFF2-40B4-BE49-F238E27FC236}">
                <a16:creationId xmlns:a16="http://schemas.microsoft.com/office/drawing/2014/main" id="{8821BCC0-D6D7-A345-BAF1-C43F2B514929}"/>
              </a:ext>
            </a:extLst>
          </p:cNvPr>
          <p:cNvPicPr>
            <a:picLocks noChangeAspect="1"/>
          </p:cNvPicPr>
          <p:nvPr userDrawn="1"/>
        </p:nvPicPr>
        <p:blipFill>
          <a:blip r:embed="rId5" cstate="email">
            <a:extLst>
              <a:ext uri="{28A0092B-C50C-407E-A947-70E740481C1C}">
                <a14:useLocalDpi xmlns:a14="http://schemas.microsoft.com/office/drawing/2010/main"/>
              </a:ext>
            </a:extLst>
          </a:blip>
          <a:srcRect/>
          <a:stretch/>
        </p:blipFill>
        <p:spPr>
          <a:xfrm>
            <a:off x="5341476" y="6041008"/>
            <a:ext cx="1509049" cy="547200"/>
          </a:xfrm>
          <a:prstGeom prst="rect">
            <a:avLst/>
          </a:prstGeom>
        </p:spPr>
      </p:pic>
      <p:sp>
        <p:nvSpPr>
          <p:cNvPr id="17" name="Title 1">
            <a:extLst>
              <a:ext uri="{FF2B5EF4-FFF2-40B4-BE49-F238E27FC236}">
                <a16:creationId xmlns:a16="http://schemas.microsoft.com/office/drawing/2014/main" id="{B8902DBE-CC2B-AF40-B2AF-CFB2C88A8598}"/>
              </a:ext>
            </a:extLst>
          </p:cNvPr>
          <p:cNvSpPr>
            <a:spLocks noGrp="1"/>
          </p:cNvSpPr>
          <p:nvPr>
            <p:ph type="ctrTitle" hasCustomPrompt="1"/>
          </p:nvPr>
        </p:nvSpPr>
        <p:spPr>
          <a:xfrm>
            <a:off x="2080055" y="4816223"/>
            <a:ext cx="8031891" cy="549270"/>
          </a:xfrm>
        </p:spPr>
        <p:txBody>
          <a:bodyPr anchor="b">
            <a:noAutofit/>
          </a:bodyPr>
          <a:lstStyle>
            <a:lvl1pPr algn="ctr">
              <a:defRPr sz="3600" b="0">
                <a:solidFill>
                  <a:schemeClr val="accent1"/>
                </a:solidFill>
                <a:latin typeface="+mj-lt"/>
              </a:defRPr>
            </a:lvl1pPr>
          </a:lstStyle>
          <a:p>
            <a:r>
              <a:rPr lang="en-US"/>
              <a:t>Click to Edit Closing Slide Title</a:t>
            </a:r>
          </a:p>
        </p:txBody>
      </p:sp>
    </p:spTree>
    <p:extLst>
      <p:ext uri="{BB962C8B-B14F-4D97-AF65-F5344CB8AC3E}">
        <p14:creationId xmlns:p14="http://schemas.microsoft.com/office/powerpoint/2010/main" val="33943904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Title and Content - Source Notes - Logo Righ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t"/>
          <a:lstStyle>
            <a:lvl1pPr>
              <a:defRPr sz="3600" cap="none" baseline="0"/>
            </a:lvl1pPr>
          </a:lstStyle>
          <a:p>
            <a:r>
              <a:rPr lang="en-US"/>
              <a:t>Click to Edit Slide Title</a:t>
            </a:r>
          </a:p>
        </p:txBody>
      </p:sp>
      <p:sp>
        <p:nvSpPr>
          <p:cNvPr id="3" name="Content Placeholder 2"/>
          <p:cNvSpPr>
            <a:spLocks noGrp="1"/>
          </p:cNvSpPr>
          <p:nvPr>
            <p:ph idx="1"/>
          </p:nvPr>
        </p:nvSpPr>
        <p:spPr>
          <a:xfrm>
            <a:off x="304800" y="1104901"/>
            <a:ext cx="11582400" cy="4632324"/>
          </a:xfrm>
        </p:spPr>
        <p:txBody>
          <a:bodyPr/>
          <a:lstStyle>
            <a:lvl1pPr>
              <a:spcBef>
                <a:spcPts val="1200"/>
              </a:spcBef>
              <a:defRPr sz="2200"/>
            </a:lvl1pPr>
            <a:lvl2pPr>
              <a:spcBef>
                <a:spcPts val="1200"/>
              </a:spcBef>
              <a:defRPr sz="2000"/>
            </a:lvl2pPr>
            <a:lvl3pPr>
              <a:spcBef>
                <a:spcPts val="1200"/>
              </a:spcBef>
              <a:defRPr/>
            </a:lvl3pPr>
            <a:lvl4pPr>
              <a:spcBef>
                <a:spcPts val="1200"/>
              </a:spcBef>
              <a:defRPr sz="1600"/>
            </a:lvl4pPr>
            <a:lvl5pPr>
              <a:spcBef>
                <a:spcPts val="1200"/>
              </a:spcBef>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p:cNvSpPr>
            <a:spLocks noGrp="1"/>
          </p:cNvSpPr>
          <p:nvPr>
            <p:ph type="body" sz="quarter" idx="10" hasCustomPrompt="1"/>
          </p:nvPr>
        </p:nvSpPr>
        <p:spPr>
          <a:xfrm>
            <a:off x="304800" y="5835875"/>
            <a:ext cx="11582400" cy="447675"/>
          </a:xfrm>
        </p:spPr>
        <p:txBody>
          <a:bodyPr tIns="0" bIns="0" anchor="b">
            <a:noAutofit/>
          </a:bodyPr>
          <a:lstStyle>
            <a:lvl1pPr marL="0" indent="0">
              <a:spcBef>
                <a:spcPts val="0"/>
              </a:spcBef>
              <a:buNone/>
              <a:defRPr sz="800" baseline="0">
                <a:solidFill>
                  <a:schemeClr val="accent4"/>
                </a:solidFill>
              </a:defRPr>
            </a:lvl1pPr>
            <a:lvl2pPr marL="274320" indent="0">
              <a:spcBef>
                <a:spcPts val="0"/>
              </a:spcBef>
              <a:buNone/>
              <a:defRPr sz="800"/>
            </a:lvl2pPr>
            <a:lvl3pPr marL="548640" indent="0">
              <a:spcBef>
                <a:spcPts val="0"/>
              </a:spcBef>
              <a:buNone/>
              <a:defRPr sz="800"/>
            </a:lvl3pPr>
            <a:lvl4pPr marL="822960" indent="0">
              <a:spcBef>
                <a:spcPts val="0"/>
              </a:spcBef>
              <a:buNone/>
              <a:defRPr sz="800"/>
            </a:lvl4pPr>
            <a:lvl5pPr marL="1097280" indent="0">
              <a:spcBef>
                <a:spcPts val="0"/>
              </a:spcBef>
              <a:buNone/>
              <a:defRPr sz="800"/>
            </a:lvl5pPr>
          </a:lstStyle>
          <a:p>
            <a:pPr lvl="0"/>
            <a:r>
              <a:rPr lang="en-US"/>
              <a:t>Source Notes</a:t>
            </a:r>
          </a:p>
        </p:txBody>
      </p:sp>
    </p:spTree>
    <p:extLst>
      <p:ext uri="{BB962C8B-B14F-4D97-AF65-F5344CB8AC3E}">
        <p14:creationId xmlns:p14="http://schemas.microsoft.com/office/powerpoint/2010/main" val="8954982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91130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a:t>Click to Edit Master Title Style</a:t>
            </a:r>
          </a:p>
        </p:txBody>
      </p:sp>
      <p:sp>
        <p:nvSpPr>
          <p:cNvPr id="3" name="Content Placeholder 2"/>
          <p:cNvSpPr>
            <a:spLocks noGrp="1"/>
          </p:cNvSpPr>
          <p:nvPr>
            <p:ph idx="1"/>
          </p:nvPr>
        </p:nvSpPr>
        <p:spPr/>
        <p:txBody>
          <a:bodyPr>
            <a:normAutofit/>
          </a:bodyPr>
          <a:lstStyle>
            <a:lvl1pPr>
              <a:spcAft>
                <a:spcPts val="0"/>
              </a:spcAft>
              <a:defRPr/>
            </a:lvl1pPr>
            <a:lvl2pPr>
              <a:spcBef>
                <a:spcPts val="1200"/>
              </a:spcBef>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92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2FA5E3DC-990E-491B-8877-F048A67FB597}" type="datetime1">
              <a:rPr lang="en-US" smtClean="0"/>
              <a:t>10/5/22</a:t>
            </a:fld>
            <a:endParaRPr lang="en-US"/>
          </a:p>
        </p:txBody>
      </p:sp>
      <p:sp>
        <p:nvSpPr>
          <p:cNvPr id="5" name="Holder 6">
            <a:extLst>
              <a:ext uri="{FF2B5EF4-FFF2-40B4-BE49-F238E27FC236}">
                <a16:creationId xmlns:a16="http://schemas.microsoft.com/office/drawing/2014/main" id="{A4F807E2-CAB1-7B20-3D34-92270AAF077F}"/>
              </a:ext>
            </a:extLst>
          </p:cNvPr>
          <p:cNvSpPr>
            <a:spLocks noGrp="1"/>
          </p:cNvSpPr>
          <p:nvPr>
            <p:ph type="sldNum" sz="quarter" idx="7"/>
          </p:nvPr>
        </p:nvSpPr>
        <p:spPr>
          <a:xfrm>
            <a:off x="10703052" y="6435993"/>
            <a:ext cx="259715" cy="204470"/>
          </a:xfrm>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22974005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Group Activity">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B21E88F-2053-4014-89E7-B0A2C5FDEC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392" y="-18144"/>
            <a:ext cx="4059936" cy="6868455"/>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7" name="Title 1">
            <a:extLst>
              <a:ext uri="{FF2B5EF4-FFF2-40B4-BE49-F238E27FC236}">
                <a16:creationId xmlns:a16="http://schemas.microsoft.com/office/drawing/2014/main" id="{0627A3BB-E5A4-134B-8E5F-C8D1F8BA7C70}"/>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257713379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Pen and Paper Activit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2263D0-ACF8-4EFF-91CC-A14E5EB4C7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
            <a:ext cx="4058434" cy="6858001"/>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4"/>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
        <p:nvSpPr>
          <p:cNvPr id="7" name="Title 1">
            <a:extLst>
              <a:ext uri="{FF2B5EF4-FFF2-40B4-BE49-F238E27FC236}">
                <a16:creationId xmlns:a16="http://schemas.microsoft.com/office/drawing/2014/main" id="{56B4D892-27B3-4544-857A-746826649A81}"/>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Tree>
    <p:extLst>
      <p:ext uri="{BB962C8B-B14F-4D97-AF65-F5344CB8AC3E}">
        <p14:creationId xmlns:p14="http://schemas.microsoft.com/office/powerpoint/2010/main" val="2553834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Activ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AB6C0D-12CA-4480-8D65-17EBDD1262E0}"/>
              </a:ext>
            </a:extLst>
          </p:cNvPr>
          <p:cNvSpPr/>
          <p:nvPr userDrawn="1"/>
        </p:nvSpPr>
        <p:spPr>
          <a:xfrm>
            <a:off x="0" y="0"/>
            <a:ext cx="40584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Content Placeholder 2">
            <a:extLst>
              <a:ext uri="{FF2B5EF4-FFF2-40B4-BE49-F238E27FC236}">
                <a16:creationId xmlns:a16="http://schemas.microsoft.com/office/drawing/2014/main" id="{B316508E-EAE0-1A40-8D81-D7ABE3C4EBEE}"/>
              </a:ext>
            </a:extLst>
          </p:cNvPr>
          <p:cNvSpPr>
            <a:spLocks noGrp="1"/>
          </p:cNvSpPr>
          <p:nvPr>
            <p:ph sz="half" idx="1"/>
          </p:nvPr>
        </p:nvSpPr>
        <p:spPr>
          <a:xfrm>
            <a:off x="4361992" y="1588538"/>
            <a:ext cx="7525208" cy="4500984"/>
          </a:xfrm>
        </p:spPr>
        <p:txBody>
          <a:bodyPr/>
          <a:lstStyle>
            <a:lvl1pPr>
              <a:defRPr sz="2800" b="0" i="0">
                <a:solidFill>
                  <a:schemeClr val="tx1"/>
                </a:solidFill>
                <a:latin typeface="Calibri" panose="020F0502020204030204" pitchFamily="34" charset="0"/>
                <a:cs typeface="Calibri" panose="020F0502020204030204" pitchFamily="34" charset="0"/>
              </a:defRPr>
            </a:lvl1pPr>
            <a:lvl2pPr marL="502920" indent="-228600">
              <a:buFont typeface="Wingdings" pitchFamily="2" charset="2"/>
              <a:buChar char="§"/>
              <a:defRPr sz="2400">
                <a:solidFill>
                  <a:schemeClr val="tx1"/>
                </a:solidFill>
              </a:defRPr>
            </a:lvl2pPr>
            <a:lvl3pPr>
              <a:defRPr sz="2000">
                <a:solidFill>
                  <a:schemeClr val="tx1"/>
                </a:solidFill>
              </a:defRPr>
            </a:lvl3pPr>
            <a:lvl4pPr marL="1051560" indent="-228600">
              <a:buFont typeface="Wingdings" pitchFamily="2" charset="2"/>
              <a:buChar char="§"/>
              <a:defRPr sz="18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1">
            <a:extLst>
              <a:ext uri="{FF2B5EF4-FFF2-40B4-BE49-F238E27FC236}">
                <a16:creationId xmlns:a16="http://schemas.microsoft.com/office/drawing/2014/main" id="{2CD16E0C-09D6-C444-991C-B558071B8389}"/>
              </a:ext>
            </a:extLst>
          </p:cNvPr>
          <p:cNvSpPr>
            <a:spLocks noGrp="1"/>
          </p:cNvSpPr>
          <p:nvPr>
            <p:ph type="ctrTitle"/>
          </p:nvPr>
        </p:nvSpPr>
        <p:spPr>
          <a:xfrm>
            <a:off x="4340792" y="318667"/>
            <a:ext cx="7546408" cy="549270"/>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Master title style</a:t>
            </a:r>
          </a:p>
        </p:txBody>
      </p:sp>
      <p:sp>
        <p:nvSpPr>
          <p:cNvPr id="11" name="Rectangle 10">
            <a:extLst>
              <a:ext uri="{FF2B5EF4-FFF2-40B4-BE49-F238E27FC236}">
                <a16:creationId xmlns:a16="http://schemas.microsoft.com/office/drawing/2014/main" id="{076C9849-9718-4904-B93A-BEF70ADEA9B8}"/>
              </a:ext>
            </a:extLst>
          </p:cNvPr>
          <p:cNvSpPr/>
          <p:nvPr userDrawn="1"/>
        </p:nvSpPr>
        <p:spPr>
          <a:xfrm>
            <a:off x="304800" y="6534943"/>
            <a:ext cx="8946776" cy="1977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All Rights Reserved.</a:t>
            </a:r>
          </a:p>
        </p:txBody>
      </p:sp>
    </p:spTree>
    <p:extLst>
      <p:ext uri="{BB962C8B-B14F-4D97-AF65-F5344CB8AC3E}">
        <p14:creationId xmlns:p14="http://schemas.microsoft.com/office/powerpoint/2010/main" val="30567469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4_Objectives option 3">
    <p:spTree>
      <p:nvGrpSpPr>
        <p:cNvPr id="1" name=""/>
        <p:cNvGrpSpPr/>
        <p:nvPr/>
      </p:nvGrpSpPr>
      <p:grpSpPr>
        <a:xfrm>
          <a:off x="0" y="0"/>
          <a:ext cx="0" cy="0"/>
          <a:chOff x="0" y="0"/>
          <a:chExt cx="0" cy="0"/>
        </a:xfrm>
      </p:grpSpPr>
      <p:pic>
        <p:nvPicPr>
          <p:cNvPr id="3" name="Picture 2" descr="Two people standing in a room&#10;&#10;Description automatically generated">
            <a:extLst>
              <a:ext uri="{FF2B5EF4-FFF2-40B4-BE49-F238E27FC236}">
                <a16:creationId xmlns:a16="http://schemas.microsoft.com/office/drawing/2014/main" id="{580E2675-326C-3542-9B20-3C80599312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0"/>
            <a:ext cx="6096001" cy="6858000"/>
          </a:xfrm>
          <a:prstGeom prst="rect">
            <a:avLst/>
          </a:prstGeom>
        </p:spPr>
      </p:pic>
      <p:sp>
        <p:nvSpPr>
          <p:cNvPr id="11" name="Rectangle 10">
            <a:extLst>
              <a:ext uri="{FF2B5EF4-FFF2-40B4-BE49-F238E27FC236}">
                <a16:creationId xmlns:a16="http://schemas.microsoft.com/office/drawing/2014/main" id="{27925B6C-C34E-8B4F-8A50-A08A8A091BA3}"/>
              </a:ext>
            </a:extLst>
          </p:cNvPr>
          <p:cNvSpPr/>
          <p:nvPr userDrawn="1"/>
        </p:nvSpPr>
        <p:spPr>
          <a:xfrm>
            <a:off x="6095999" y="0"/>
            <a:ext cx="6095999"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nchorCtr="1"/>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FFFFFF"/>
              </a:solidFill>
              <a:effectLst/>
              <a:uLnTx/>
              <a:uFillTx/>
              <a:latin typeface="Calibri"/>
              <a:ea typeface="+mn-ea"/>
              <a:cs typeface="+mn-cs"/>
            </a:endParaRPr>
          </a:p>
        </p:txBody>
      </p:sp>
      <p:sp>
        <p:nvSpPr>
          <p:cNvPr id="19" name="Text Placeholder 3">
            <a:extLst>
              <a:ext uri="{FF2B5EF4-FFF2-40B4-BE49-F238E27FC236}">
                <a16:creationId xmlns:a16="http://schemas.microsoft.com/office/drawing/2014/main" id="{69D672F3-3E1B-6C42-97F0-9D91D9867395}"/>
              </a:ext>
            </a:extLst>
          </p:cNvPr>
          <p:cNvSpPr>
            <a:spLocks noGrp="1"/>
          </p:cNvSpPr>
          <p:nvPr userDrawn="1">
            <p:ph type="body" sz="quarter" idx="12"/>
          </p:nvPr>
        </p:nvSpPr>
        <p:spPr>
          <a:xfrm>
            <a:off x="381000" y="1676400"/>
            <a:ext cx="4876800" cy="3733800"/>
          </a:xfrm>
          <a:prstGeom prst="rect">
            <a:avLst/>
          </a:prstGeom>
        </p:spPr>
        <p:txBody>
          <a:bodyPr lIns="0" rIns="0">
            <a:normAutofit/>
          </a:bodyPr>
          <a:lstStyle>
            <a:lvl1pPr marL="0" indent="0" algn="l">
              <a:buNone/>
              <a:defRPr sz="2000">
                <a:solidFill>
                  <a:schemeClr val="tx1"/>
                </a:solidFill>
              </a:defRPr>
            </a:lvl1pPr>
          </a:lstStyle>
          <a:p>
            <a:pPr lvl="0"/>
            <a:r>
              <a:rPr lang="en-US"/>
              <a:t>Click to edit Master text styles</a:t>
            </a:r>
          </a:p>
        </p:txBody>
      </p:sp>
      <p:sp>
        <p:nvSpPr>
          <p:cNvPr id="10" name="Title Placeholder 1">
            <a:extLst>
              <a:ext uri="{FF2B5EF4-FFF2-40B4-BE49-F238E27FC236}">
                <a16:creationId xmlns:a16="http://schemas.microsoft.com/office/drawing/2014/main" id="{04379665-5723-D44A-B520-C59E856405E9}"/>
              </a:ext>
            </a:extLst>
          </p:cNvPr>
          <p:cNvSpPr>
            <a:spLocks noGrp="1"/>
          </p:cNvSpPr>
          <p:nvPr userDrawn="1">
            <p:ph type="title"/>
          </p:nvPr>
        </p:nvSpPr>
        <p:spPr>
          <a:xfrm>
            <a:off x="304800" y="318667"/>
            <a:ext cx="4495800" cy="823204"/>
          </a:xfrm>
          <a:prstGeom prst="rect">
            <a:avLst/>
          </a:prstGeom>
        </p:spPr>
        <p:txBody>
          <a:bodyPr vert="horz" lIns="0" tIns="45720" rIns="0" bIns="45720" rtlCol="0" anchor="t" anchorCtr="0">
            <a:noAutofit/>
          </a:bodyPr>
          <a:lstStyle>
            <a:lvl1pPr algn="l">
              <a:defRPr/>
            </a:lvl1pPr>
          </a:lstStyle>
          <a:p>
            <a:r>
              <a:rPr lang="en-US"/>
              <a:t>Click to Edit Slide Title</a:t>
            </a:r>
          </a:p>
        </p:txBody>
      </p:sp>
      <p:pic>
        <p:nvPicPr>
          <p:cNvPr id="28" name="Picture 27">
            <a:extLst>
              <a:ext uri="{FF2B5EF4-FFF2-40B4-BE49-F238E27FC236}">
                <a16:creationId xmlns:a16="http://schemas.microsoft.com/office/drawing/2014/main" id="{F527D7D0-B643-8E4E-B9E7-10E6B1AA641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10331892" y="6512640"/>
            <a:ext cx="794925" cy="244192"/>
          </a:xfrm>
          <a:prstGeom prst="rect">
            <a:avLst/>
          </a:prstGeom>
        </p:spPr>
      </p:pic>
      <p:cxnSp>
        <p:nvCxnSpPr>
          <p:cNvPr id="29" name="Straight Connector 28">
            <a:extLst>
              <a:ext uri="{FF2B5EF4-FFF2-40B4-BE49-F238E27FC236}">
                <a16:creationId xmlns:a16="http://schemas.microsoft.com/office/drawing/2014/main" id="{4D457004-1442-B84C-9DBF-31082EC6FE0C}"/>
              </a:ext>
              <a:ext uri="{C183D7F6-B498-43B3-948B-1728B52AA6E4}">
                <adec:decorative xmlns:adec="http://schemas.microsoft.com/office/drawing/2017/decorative" val="1"/>
              </a:ext>
            </a:extLst>
          </p:cNvPr>
          <p:cNvCxnSpPr/>
          <p:nvPr userDrawn="1"/>
        </p:nvCxnSpPr>
        <p:spPr>
          <a:xfrm>
            <a:off x="11366416" y="6487674"/>
            <a:ext cx="0" cy="294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5919D2D-6E64-0F4B-BDBF-92D21F6F4CE2}"/>
              </a:ext>
              <a:ext uri="{C183D7F6-B498-43B3-948B-1728B52AA6E4}">
                <adec:decorative xmlns:adec="http://schemas.microsoft.com/office/drawing/2017/decorative" val="1"/>
              </a:ext>
            </a:extLst>
          </p:cNvPr>
          <p:cNvSpPr txBox="1"/>
          <p:nvPr userDrawn="1"/>
        </p:nvSpPr>
        <p:spPr>
          <a:xfrm>
            <a:off x="11349037" y="6545395"/>
            <a:ext cx="550599" cy="18820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kumimoji="0" lang="en-US" sz="1100" b="0" i="0" u="none" strike="noStrike" kern="1200" cap="none" spc="0" normalizeH="0" baseline="0" noProof="0" smtClean="0">
                <a:ln>
                  <a:noFill/>
                </a:ln>
                <a:solidFill>
                  <a:srgbClr val="FFFFFF"/>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34316499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Prosci Computer Activity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22263D0-ACF8-4EFF-91CC-A14E5EB4C789}"/>
              </a:ext>
            </a:extLst>
          </p:cNvPr>
          <p:cNvPicPr>
            <a:picLocks/>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059936" cy="6858000"/>
          </a:xfrm>
          <a:prstGeom prst="rect">
            <a:avLst/>
          </a:prstGeom>
        </p:spPr>
      </p:pic>
      <p:sp>
        <p:nvSpPr>
          <p:cNvPr id="8" name="Rectangle 7">
            <a:extLst>
              <a:ext uri="{FF2B5EF4-FFF2-40B4-BE49-F238E27FC236}">
                <a16:creationId xmlns:a16="http://schemas.microsoft.com/office/drawing/2014/main" id="{5BD6AC34-2F03-3E44-8542-590D4359C2AA}"/>
              </a:ext>
            </a:extLst>
          </p:cNvPr>
          <p:cNvSpPr/>
          <p:nvPr userDrawn="1"/>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3242A8EB-3975-8241-BBA2-1DCD670A2381}"/>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2" name="Content Placeholder 2">
            <a:extLst>
              <a:ext uri="{FF2B5EF4-FFF2-40B4-BE49-F238E27FC236}">
                <a16:creationId xmlns:a16="http://schemas.microsoft.com/office/drawing/2014/main" id="{78879E67-2EAC-AB4C-B301-AC1F16833C90}"/>
              </a:ext>
            </a:extLst>
          </p:cNvPr>
          <p:cNvSpPr>
            <a:spLocks noGrp="1"/>
          </p:cNvSpPr>
          <p:nvPr>
            <p:ph sz="half" idx="10" hasCustomPrompt="1"/>
          </p:nvPr>
        </p:nvSpPr>
        <p:spPr>
          <a:xfrm>
            <a:off x="4363843" y="1595635"/>
            <a:ext cx="7512205" cy="4504082"/>
          </a:xfrm>
          <a:prstGeom prst="rect">
            <a:avLst/>
          </a:prstGeom>
        </p:spPr>
        <p:txBody>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D74E7DA9-7B25-7246-A04F-F4C64BE388EF}"/>
              </a:ext>
            </a:extLst>
          </p:cNvPr>
          <p:cNvSpPr/>
          <p:nvPr userDrawn="1"/>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27194677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Prosci Group Activity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6ACDAD-3D7C-484F-8F9C-A4B89138696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059936" cy="6858000"/>
          </a:xfrm>
          <a:prstGeom prst="rect">
            <a:avLst/>
          </a:prstGeom>
        </p:spPr>
      </p:pic>
      <p:sp>
        <p:nvSpPr>
          <p:cNvPr id="10" name="Rectangle 9">
            <a:extLst>
              <a:ext uri="{FF2B5EF4-FFF2-40B4-BE49-F238E27FC236}">
                <a16:creationId xmlns:a16="http://schemas.microsoft.com/office/drawing/2014/main" id="{8511E5B0-959F-CD41-A8E6-058D6A4DA75C}"/>
              </a:ext>
            </a:extLst>
          </p:cNvPr>
          <p:cNvSpPr/>
          <p:nvPr/>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9" name="Title 1">
            <a:extLst>
              <a:ext uri="{FF2B5EF4-FFF2-40B4-BE49-F238E27FC236}">
                <a16:creationId xmlns:a16="http://schemas.microsoft.com/office/drawing/2014/main" id="{BBAEECD2-5D73-C647-86F2-527CD17BC626}"/>
              </a:ext>
            </a:extLst>
          </p:cNvPr>
          <p:cNvSpPr>
            <a:spLocks noGrp="1"/>
          </p:cNvSpPr>
          <p:nvPr>
            <p:ph type="ctrTitle" hasCustomPrompt="1"/>
          </p:nvPr>
        </p:nvSpPr>
        <p:spPr>
          <a:xfrm>
            <a:off x="4340792" y="318667"/>
            <a:ext cx="7546408" cy="1106372"/>
          </a:xfrm>
        </p:spPr>
        <p:txBody>
          <a:bodyPr anchor="t">
            <a:noAutofit/>
          </a:bodyPr>
          <a:lstStyle>
            <a:lvl1pPr algn="l">
              <a:defRPr sz="3600" b="0" i="0">
                <a:solidFill>
                  <a:schemeClr val="tx1"/>
                </a:solidFill>
                <a:latin typeface="+mj-lt"/>
                <a:cs typeface="Calibri" panose="020F0502020204030204" pitchFamily="34" charset="0"/>
              </a:defRPr>
            </a:lvl1pPr>
          </a:lstStyle>
          <a:p>
            <a:r>
              <a:rPr lang="en-US"/>
              <a:t>Click to Edit Slide Title</a:t>
            </a:r>
          </a:p>
        </p:txBody>
      </p:sp>
      <p:sp>
        <p:nvSpPr>
          <p:cNvPr id="13" name="Content Placeholder 2">
            <a:extLst>
              <a:ext uri="{FF2B5EF4-FFF2-40B4-BE49-F238E27FC236}">
                <a16:creationId xmlns:a16="http://schemas.microsoft.com/office/drawing/2014/main" id="{916B7E72-DF71-5848-BE5E-58575C1FB63E}"/>
              </a:ext>
            </a:extLst>
          </p:cNvPr>
          <p:cNvSpPr>
            <a:spLocks noGrp="1"/>
          </p:cNvSpPr>
          <p:nvPr>
            <p:ph sz="half" idx="10" hasCustomPrompt="1"/>
          </p:nvPr>
        </p:nvSpPr>
        <p:spPr>
          <a:xfrm>
            <a:off x="4363843" y="1595635"/>
            <a:ext cx="7512205" cy="4504082"/>
          </a:xfrm>
          <a:prstGeom prst="rect">
            <a:avLst/>
          </a:prstGeom>
        </p:spPr>
        <p:txBody>
          <a:bodyPr>
            <a:noAutofit/>
          </a:bodyPr>
          <a:lstStyle>
            <a:lvl1pPr>
              <a:defRPr sz="2800"/>
            </a:lvl1pPr>
            <a:lvl2pPr>
              <a:defRPr sz="2400"/>
            </a:lvl2pPr>
            <a:lvl3pPr>
              <a:defRPr sz="2000"/>
            </a:lvl3pPr>
            <a:lvl4pPr>
              <a:defRPr sz="18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F107A1B1-E68A-CC44-B269-4707332C84B2}"/>
              </a:ext>
            </a:extLst>
          </p:cNvPr>
          <p:cNvSpPr/>
          <p:nvPr/>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pic>
        <p:nvPicPr>
          <p:cNvPr id="8" name="Picture 7">
            <a:extLst>
              <a:ext uri="{FF2B5EF4-FFF2-40B4-BE49-F238E27FC236}">
                <a16:creationId xmlns:a16="http://schemas.microsoft.com/office/drawing/2014/main" id="{A1BA27A6-3BD6-8946-8276-887D205FF21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059936" cy="6858000"/>
          </a:xfrm>
          <a:prstGeom prst="rect">
            <a:avLst/>
          </a:prstGeom>
        </p:spPr>
      </p:pic>
      <p:sp>
        <p:nvSpPr>
          <p:cNvPr id="12" name="Rectangle 11">
            <a:extLst>
              <a:ext uri="{FF2B5EF4-FFF2-40B4-BE49-F238E27FC236}">
                <a16:creationId xmlns:a16="http://schemas.microsoft.com/office/drawing/2014/main" id="{3F8E95FB-05BE-0D41-B735-6CA168FE51BB}"/>
              </a:ext>
            </a:extLst>
          </p:cNvPr>
          <p:cNvSpPr/>
          <p:nvPr/>
        </p:nvSpPr>
        <p:spPr>
          <a:xfrm>
            <a:off x="0" y="0"/>
            <a:ext cx="4058434" cy="6858000"/>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path path="circle">
                  <a:fillToRect l="100000" b="100000"/>
                </a:path>
                <a:tileRect t="-100000" r="-100000"/>
              </a:gradFill>
            </a:endParaRPr>
          </a:p>
        </p:txBody>
      </p:sp>
      <p:sp>
        <p:nvSpPr>
          <p:cNvPr id="14" name="Rectangle 13">
            <a:extLst>
              <a:ext uri="{FF2B5EF4-FFF2-40B4-BE49-F238E27FC236}">
                <a16:creationId xmlns:a16="http://schemas.microsoft.com/office/drawing/2014/main" id="{E4719C62-B4D1-BA4B-8BBF-41B5A114B1D8}"/>
              </a:ext>
            </a:extLst>
          </p:cNvPr>
          <p:cNvSpPr/>
          <p:nvPr/>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bg1"/>
                </a:solidFill>
              </a:rPr>
              <a:t>© Prosci, Inc. All Rights Reserved.</a:t>
            </a:r>
          </a:p>
        </p:txBody>
      </p:sp>
    </p:spTree>
    <p:extLst>
      <p:ext uri="{BB962C8B-B14F-4D97-AF65-F5344CB8AC3E}">
        <p14:creationId xmlns:p14="http://schemas.microsoft.com/office/powerpoint/2010/main" val="231322342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ue_TOC">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B63E64A-B223-F240-8FDB-BED9E8BE0E57}"/>
              </a:ext>
            </a:extLst>
          </p:cNvPr>
          <p:cNvSpPr/>
          <p:nvPr/>
        </p:nvSpPr>
        <p:spPr>
          <a:xfrm>
            <a:off x="5871626"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34C9E51-C89D-1C4A-9772-B8D2AB9E9957}"/>
              </a:ext>
            </a:extLst>
          </p:cNvPr>
          <p:cNvSpPr/>
          <p:nvPr/>
        </p:nvSpPr>
        <p:spPr>
          <a:xfrm>
            <a:off x="9341501"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1027EA6-33F4-E24E-B605-7E579E307AA5}"/>
              </a:ext>
            </a:extLst>
          </p:cNvPr>
          <p:cNvSpPr/>
          <p:nvPr/>
        </p:nvSpPr>
        <p:spPr>
          <a:xfrm>
            <a:off x="2377528"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4F51B6-7500-FF4F-80A8-A72E6B5B4CE5}"/>
              </a:ext>
            </a:extLst>
          </p:cNvPr>
          <p:cNvSpPr/>
          <p:nvPr/>
        </p:nvSpPr>
        <p:spPr>
          <a:xfrm>
            <a:off x="5871626"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C769506-9483-FB46-9428-1208B4A042BC}"/>
              </a:ext>
            </a:extLst>
          </p:cNvPr>
          <p:cNvSpPr/>
          <p:nvPr/>
        </p:nvSpPr>
        <p:spPr>
          <a:xfrm>
            <a:off x="9341501"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616786A-1B8C-454A-8DC3-D78B318E17AD}"/>
              </a:ext>
            </a:extLst>
          </p:cNvPr>
          <p:cNvSpPr/>
          <p:nvPr/>
        </p:nvSpPr>
        <p:spPr>
          <a:xfrm>
            <a:off x="2377528"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53">
            <a:extLst>
              <a:ext uri="{FF2B5EF4-FFF2-40B4-BE49-F238E27FC236}">
                <a16:creationId xmlns:a16="http://schemas.microsoft.com/office/drawing/2014/main" id="{F3A2C5C5-9FE0-2545-8871-4B4851646F2B}"/>
              </a:ext>
            </a:extLst>
          </p:cNvPr>
          <p:cNvSpPr>
            <a:spLocks noGrp="1"/>
          </p:cNvSpPr>
          <p:nvPr>
            <p:ph type="body" sz="quarter" idx="13" hasCustomPrompt="1"/>
          </p:nvPr>
        </p:nvSpPr>
        <p:spPr>
          <a:xfrm>
            <a:off x="2348769"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1</a:t>
            </a:r>
          </a:p>
        </p:txBody>
      </p:sp>
      <p:sp>
        <p:nvSpPr>
          <p:cNvPr id="55" name="Text Placeholder 53">
            <a:extLst>
              <a:ext uri="{FF2B5EF4-FFF2-40B4-BE49-F238E27FC236}">
                <a16:creationId xmlns:a16="http://schemas.microsoft.com/office/drawing/2014/main" id="{779B5C63-A980-8949-8A68-4BEFCDA1BD05}"/>
              </a:ext>
            </a:extLst>
          </p:cNvPr>
          <p:cNvSpPr>
            <a:spLocks noGrp="1"/>
          </p:cNvSpPr>
          <p:nvPr>
            <p:ph type="body" sz="quarter" idx="14" hasCustomPrompt="1"/>
          </p:nvPr>
        </p:nvSpPr>
        <p:spPr>
          <a:xfrm>
            <a:off x="5840114"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2</a:t>
            </a:r>
          </a:p>
        </p:txBody>
      </p:sp>
      <p:sp>
        <p:nvSpPr>
          <p:cNvPr id="56" name="Text Placeholder 53">
            <a:extLst>
              <a:ext uri="{FF2B5EF4-FFF2-40B4-BE49-F238E27FC236}">
                <a16:creationId xmlns:a16="http://schemas.microsoft.com/office/drawing/2014/main" id="{BAD16EEA-688E-7746-9494-D1BC6AF7ADB9}"/>
              </a:ext>
            </a:extLst>
          </p:cNvPr>
          <p:cNvSpPr>
            <a:spLocks noGrp="1"/>
          </p:cNvSpPr>
          <p:nvPr>
            <p:ph type="body" sz="quarter" idx="15" hasCustomPrompt="1"/>
          </p:nvPr>
        </p:nvSpPr>
        <p:spPr>
          <a:xfrm>
            <a:off x="9314834"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3</a:t>
            </a:r>
          </a:p>
        </p:txBody>
      </p:sp>
      <p:sp>
        <p:nvSpPr>
          <p:cNvPr id="57" name="Text Placeholder 53">
            <a:extLst>
              <a:ext uri="{FF2B5EF4-FFF2-40B4-BE49-F238E27FC236}">
                <a16:creationId xmlns:a16="http://schemas.microsoft.com/office/drawing/2014/main" id="{30DA8E6B-86D7-6A44-B3C0-FC5F04AA3ADD}"/>
              </a:ext>
            </a:extLst>
          </p:cNvPr>
          <p:cNvSpPr>
            <a:spLocks noGrp="1"/>
          </p:cNvSpPr>
          <p:nvPr>
            <p:ph type="body" sz="quarter" idx="16" hasCustomPrompt="1"/>
          </p:nvPr>
        </p:nvSpPr>
        <p:spPr>
          <a:xfrm>
            <a:off x="2348769"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4</a:t>
            </a:r>
          </a:p>
        </p:txBody>
      </p:sp>
      <p:sp>
        <p:nvSpPr>
          <p:cNvPr id="58" name="Text Placeholder 53">
            <a:extLst>
              <a:ext uri="{FF2B5EF4-FFF2-40B4-BE49-F238E27FC236}">
                <a16:creationId xmlns:a16="http://schemas.microsoft.com/office/drawing/2014/main" id="{4F59B83D-1EE1-DF41-B6E3-BDA031FDD40D}"/>
              </a:ext>
            </a:extLst>
          </p:cNvPr>
          <p:cNvSpPr>
            <a:spLocks noGrp="1"/>
          </p:cNvSpPr>
          <p:nvPr>
            <p:ph type="body" sz="quarter" idx="17" hasCustomPrompt="1"/>
          </p:nvPr>
        </p:nvSpPr>
        <p:spPr>
          <a:xfrm>
            <a:off x="5840114"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5</a:t>
            </a:r>
          </a:p>
        </p:txBody>
      </p:sp>
      <p:sp>
        <p:nvSpPr>
          <p:cNvPr id="59" name="Text Placeholder 53">
            <a:extLst>
              <a:ext uri="{FF2B5EF4-FFF2-40B4-BE49-F238E27FC236}">
                <a16:creationId xmlns:a16="http://schemas.microsoft.com/office/drawing/2014/main" id="{B073BF63-690B-5F4F-9B97-98E4699EA7D8}"/>
              </a:ext>
            </a:extLst>
          </p:cNvPr>
          <p:cNvSpPr>
            <a:spLocks noGrp="1"/>
          </p:cNvSpPr>
          <p:nvPr>
            <p:ph type="body" sz="quarter" idx="18" hasCustomPrompt="1"/>
          </p:nvPr>
        </p:nvSpPr>
        <p:spPr>
          <a:xfrm>
            <a:off x="9314834"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a:t>6</a:t>
            </a:r>
          </a:p>
        </p:txBody>
      </p:sp>
      <p:sp>
        <p:nvSpPr>
          <p:cNvPr id="50" name="Text Placeholder 49">
            <a:extLst>
              <a:ext uri="{FF2B5EF4-FFF2-40B4-BE49-F238E27FC236}">
                <a16:creationId xmlns:a16="http://schemas.microsoft.com/office/drawing/2014/main" id="{EF60200D-EAFC-AD4F-9D8A-B511B8CEFC57}"/>
              </a:ext>
            </a:extLst>
          </p:cNvPr>
          <p:cNvSpPr>
            <a:spLocks noGrp="1"/>
          </p:cNvSpPr>
          <p:nvPr>
            <p:ph type="body" sz="quarter" idx="11" hasCustomPrompt="1"/>
          </p:nvPr>
        </p:nvSpPr>
        <p:spPr>
          <a:xfrm>
            <a:off x="1660114"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52" name="Text Placeholder 51">
            <a:extLst>
              <a:ext uri="{FF2B5EF4-FFF2-40B4-BE49-F238E27FC236}">
                <a16:creationId xmlns:a16="http://schemas.microsoft.com/office/drawing/2014/main" id="{57D8CED9-B9A3-3F4C-83ED-1B9A948C7F58}"/>
              </a:ext>
            </a:extLst>
          </p:cNvPr>
          <p:cNvSpPr>
            <a:spLocks noGrp="1"/>
          </p:cNvSpPr>
          <p:nvPr>
            <p:ph type="body" sz="quarter" idx="12" hasCustomPrompt="1"/>
          </p:nvPr>
        </p:nvSpPr>
        <p:spPr>
          <a:xfrm>
            <a:off x="1466237"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48" name="Text Placeholder 47">
            <a:extLst>
              <a:ext uri="{FF2B5EF4-FFF2-40B4-BE49-F238E27FC236}">
                <a16:creationId xmlns:a16="http://schemas.microsoft.com/office/drawing/2014/main" id="{151E6B78-9AF9-6D42-86F7-FB4722DEF20C}"/>
              </a:ext>
            </a:extLst>
          </p:cNvPr>
          <p:cNvSpPr>
            <a:spLocks noGrp="1"/>
          </p:cNvSpPr>
          <p:nvPr>
            <p:ph type="body" sz="quarter" idx="10" hasCustomPrompt="1"/>
          </p:nvPr>
        </p:nvSpPr>
        <p:spPr>
          <a:xfrm>
            <a:off x="517496" y="453943"/>
            <a:ext cx="7846755" cy="594355"/>
          </a:xfrm>
          <a:prstGeom prst="rect">
            <a:avLst/>
          </a:prstGeom>
        </p:spPr>
        <p:txBody>
          <a:bodyPr/>
          <a:lstStyle>
            <a:lvl1pPr marL="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Table of Contents</a:t>
            </a:r>
          </a:p>
        </p:txBody>
      </p:sp>
      <p:sp>
        <p:nvSpPr>
          <p:cNvPr id="8" name="Slide Number Placeholder 5">
            <a:extLst>
              <a:ext uri="{FF2B5EF4-FFF2-40B4-BE49-F238E27FC236}">
                <a16:creationId xmlns:a16="http://schemas.microsoft.com/office/drawing/2014/main" id="{5E402808-8216-8141-8DFE-842C375C9BB7}"/>
              </a:ext>
            </a:extLst>
          </p:cNvPr>
          <p:cNvSpPr>
            <a:spLocks noGrp="1"/>
          </p:cNvSpPr>
          <p:nvPr>
            <p:ph type="sldNum" sz="quarter" idx="4294967295"/>
          </p:nvPr>
        </p:nvSpPr>
        <p:spPr>
          <a:xfrm>
            <a:off x="10279737" y="6400039"/>
            <a:ext cx="722630" cy="27682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D5050C-AA03-7C4B-BAB2-B82E960585A0}" type="slidenum">
              <a:rPr lang="en-US" smtClean="0">
                <a:solidFill>
                  <a:schemeClr val="bg1"/>
                </a:solidFill>
              </a:rPr>
              <a:pPr/>
              <a:t>‹#›</a:t>
            </a:fld>
            <a:endParaRPr lang="en-US">
              <a:solidFill>
                <a:schemeClr val="bg1"/>
              </a:solidFill>
            </a:endParaRPr>
          </a:p>
        </p:txBody>
      </p:sp>
      <p:pic>
        <p:nvPicPr>
          <p:cNvPr id="9" name="Picture 8">
            <a:extLst>
              <a:ext uri="{FF2B5EF4-FFF2-40B4-BE49-F238E27FC236}">
                <a16:creationId xmlns:a16="http://schemas.microsoft.com/office/drawing/2014/main" id="{68B8A345-C296-6E49-AC74-926B7BE288F5}"/>
              </a:ext>
            </a:extLst>
          </p:cNvPr>
          <p:cNvPicPr>
            <a:picLocks noChangeAspect="1"/>
          </p:cNvPicPr>
          <p:nvPr userDrawn="1"/>
        </p:nvPicPr>
        <p:blipFill>
          <a:blip r:embed="rId2"/>
          <a:stretch>
            <a:fillRect/>
          </a:stretch>
        </p:blipFill>
        <p:spPr>
          <a:xfrm rot="4685865">
            <a:off x="-886301" y="5087212"/>
            <a:ext cx="4013851" cy="3881162"/>
          </a:xfrm>
          <a:prstGeom prst="rect">
            <a:avLst/>
          </a:prstGeom>
        </p:spPr>
      </p:pic>
      <p:pic>
        <p:nvPicPr>
          <p:cNvPr id="10" name="Picture 9">
            <a:extLst>
              <a:ext uri="{FF2B5EF4-FFF2-40B4-BE49-F238E27FC236}">
                <a16:creationId xmlns:a16="http://schemas.microsoft.com/office/drawing/2014/main" id="{26914563-D4B3-2540-9CA8-A48A7058B8F9}"/>
              </a:ext>
            </a:extLst>
          </p:cNvPr>
          <p:cNvPicPr>
            <a:picLocks noChangeAspect="1"/>
          </p:cNvPicPr>
          <p:nvPr userDrawn="1"/>
        </p:nvPicPr>
        <p:blipFill>
          <a:blip r:embed="rId3"/>
          <a:stretch>
            <a:fillRect/>
          </a:stretch>
        </p:blipFill>
        <p:spPr>
          <a:xfrm rot="2409475">
            <a:off x="9576073" y="-1366639"/>
            <a:ext cx="3108011" cy="3170172"/>
          </a:xfrm>
          <a:prstGeom prst="rect">
            <a:avLst/>
          </a:prstGeom>
        </p:spPr>
      </p:pic>
      <p:sp>
        <p:nvSpPr>
          <p:cNvPr id="60" name="Text Placeholder 49">
            <a:extLst>
              <a:ext uri="{FF2B5EF4-FFF2-40B4-BE49-F238E27FC236}">
                <a16:creationId xmlns:a16="http://schemas.microsoft.com/office/drawing/2014/main" id="{6823FF59-77D3-0F47-8A9C-E01748FE8C88}"/>
              </a:ext>
            </a:extLst>
          </p:cNvPr>
          <p:cNvSpPr>
            <a:spLocks noGrp="1"/>
          </p:cNvSpPr>
          <p:nvPr>
            <p:ph type="body" sz="quarter" idx="19" hasCustomPrompt="1"/>
          </p:nvPr>
        </p:nvSpPr>
        <p:spPr>
          <a:xfrm>
            <a:off x="5151461"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61" name="Text Placeholder 51">
            <a:extLst>
              <a:ext uri="{FF2B5EF4-FFF2-40B4-BE49-F238E27FC236}">
                <a16:creationId xmlns:a16="http://schemas.microsoft.com/office/drawing/2014/main" id="{6730F1EE-15AD-5246-BCB1-87BB3BCED500}"/>
              </a:ext>
            </a:extLst>
          </p:cNvPr>
          <p:cNvSpPr>
            <a:spLocks noGrp="1"/>
          </p:cNvSpPr>
          <p:nvPr>
            <p:ph type="body" sz="quarter" idx="20" hasCustomPrompt="1"/>
          </p:nvPr>
        </p:nvSpPr>
        <p:spPr>
          <a:xfrm>
            <a:off x="4957584"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62" name="Text Placeholder 49">
            <a:extLst>
              <a:ext uri="{FF2B5EF4-FFF2-40B4-BE49-F238E27FC236}">
                <a16:creationId xmlns:a16="http://schemas.microsoft.com/office/drawing/2014/main" id="{174ED289-A254-CB43-844B-5842816287C3}"/>
              </a:ext>
            </a:extLst>
          </p:cNvPr>
          <p:cNvSpPr>
            <a:spLocks noGrp="1"/>
          </p:cNvSpPr>
          <p:nvPr>
            <p:ph type="body" sz="quarter" idx="21" hasCustomPrompt="1"/>
          </p:nvPr>
        </p:nvSpPr>
        <p:spPr>
          <a:xfrm>
            <a:off x="8626183"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63" name="Text Placeholder 51">
            <a:extLst>
              <a:ext uri="{FF2B5EF4-FFF2-40B4-BE49-F238E27FC236}">
                <a16:creationId xmlns:a16="http://schemas.microsoft.com/office/drawing/2014/main" id="{53C1FA00-43F6-EF4B-A71D-9DE19FAD2160}"/>
              </a:ext>
            </a:extLst>
          </p:cNvPr>
          <p:cNvSpPr>
            <a:spLocks noGrp="1"/>
          </p:cNvSpPr>
          <p:nvPr>
            <p:ph type="body" sz="quarter" idx="22" hasCustomPrompt="1"/>
          </p:nvPr>
        </p:nvSpPr>
        <p:spPr>
          <a:xfrm>
            <a:off x="8432306"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64" name="Text Placeholder 49">
            <a:extLst>
              <a:ext uri="{FF2B5EF4-FFF2-40B4-BE49-F238E27FC236}">
                <a16:creationId xmlns:a16="http://schemas.microsoft.com/office/drawing/2014/main" id="{7FAF5EB6-A019-F147-9939-8A7F15E02A5F}"/>
              </a:ext>
            </a:extLst>
          </p:cNvPr>
          <p:cNvSpPr>
            <a:spLocks noGrp="1"/>
          </p:cNvSpPr>
          <p:nvPr>
            <p:ph type="body" sz="quarter" idx="23" hasCustomPrompt="1"/>
          </p:nvPr>
        </p:nvSpPr>
        <p:spPr>
          <a:xfrm>
            <a:off x="1660114"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65" name="Text Placeholder 51">
            <a:extLst>
              <a:ext uri="{FF2B5EF4-FFF2-40B4-BE49-F238E27FC236}">
                <a16:creationId xmlns:a16="http://schemas.microsoft.com/office/drawing/2014/main" id="{45269A0E-1D8F-8342-951F-8FE88B198D7A}"/>
              </a:ext>
            </a:extLst>
          </p:cNvPr>
          <p:cNvSpPr>
            <a:spLocks noGrp="1"/>
          </p:cNvSpPr>
          <p:nvPr>
            <p:ph type="body" sz="quarter" idx="24" hasCustomPrompt="1"/>
          </p:nvPr>
        </p:nvSpPr>
        <p:spPr>
          <a:xfrm>
            <a:off x="1466237"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66" name="Text Placeholder 49">
            <a:extLst>
              <a:ext uri="{FF2B5EF4-FFF2-40B4-BE49-F238E27FC236}">
                <a16:creationId xmlns:a16="http://schemas.microsoft.com/office/drawing/2014/main" id="{80BC6162-6BB3-034D-9E2D-E4A014B8745F}"/>
              </a:ext>
            </a:extLst>
          </p:cNvPr>
          <p:cNvSpPr>
            <a:spLocks noGrp="1"/>
          </p:cNvSpPr>
          <p:nvPr>
            <p:ph type="body" sz="quarter" idx="25" hasCustomPrompt="1"/>
          </p:nvPr>
        </p:nvSpPr>
        <p:spPr>
          <a:xfrm>
            <a:off x="5151461"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67" name="Text Placeholder 51">
            <a:extLst>
              <a:ext uri="{FF2B5EF4-FFF2-40B4-BE49-F238E27FC236}">
                <a16:creationId xmlns:a16="http://schemas.microsoft.com/office/drawing/2014/main" id="{2FE61C18-FF46-634E-880E-D61EAC87F114}"/>
              </a:ext>
            </a:extLst>
          </p:cNvPr>
          <p:cNvSpPr>
            <a:spLocks noGrp="1"/>
          </p:cNvSpPr>
          <p:nvPr>
            <p:ph type="body" sz="quarter" idx="26" hasCustomPrompt="1"/>
          </p:nvPr>
        </p:nvSpPr>
        <p:spPr>
          <a:xfrm>
            <a:off x="4957584"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68" name="Text Placeholder 49">
            <a:extLst>
              <a:ext uri="{FF2B5EF4-FFF2-40B4-BE49-F238E27FC236}">
                <a16:creationId xmlns:a16="http://schemas.microsoft.com/office/drawing/2014/main" id="{38160C8B-FDC7-0D48-95F4-E56963A8B2DB}"/>
              </a:ext>
            </a:extLst>
          </p:cNvPr>
          <p:cNvSpPr>
            <a:spLocks noGrp="1"/>
          </p:cNvSpPr>
          <p:nvPr>
            <p:ph type="body" sz="quarter" idx="27" hasCustomPrompt="1"/>
          </p:nvPr>
        </p:nvSpPr>
        <p:spPr>
          <a:xfrm>
            <a:off x="8626183"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69" name="Text Placeholder 51">
            <a:extLst>
              <a:ext uri="{FF2B5EF4-FFF2-40B4-BE49-F238E27FC236}">
                <a16:creationId xmlns:a16="http://schemas.microsoft.com/office/drawing/2014/main" id="{5598863C-F1BB-8443-A8A3-866CAB13B1B2}"/>
              </a:ext>
            </a:extLst>
          </p:cNvPr>
          <p:cNvSpPr>
            <a:spLocks noGrp="1"/>
          </p:cNvSpPr>
          <p:nvPr>
            <p:ph type="body" sz="quarter" idx="28" hasCustomPrompt="1"/>
          </p:nvPr>
        </p:nvSpPr>
        <p:spPr>
          <a:xfrm>
            <a:off x="8432306"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Tree>
    <p:extLst>
      <p:ext uri="{BB962C8B-B14F-4D97-AF65-F5344CB8AC3E}">
        <p14:creationId xmlns:p14="http://schemas.microsoft.com/office/powerpoint/2010/main" val="331600616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_TOC_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9BC136-B4BD-E442-A1BE-FD54ED1CD96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747"/>
          <a:stretch/>
        </p:blipFill>
        <p:spPr>
          <a:xfrm>
            <a:off x="0" y="0"/>
            <a:ext cx="9179508" cy="6868221"/>
          </a:xfrm>
          <a:prstGeom prst="rect">
            <a:avLst/>
          </a:prstGeom>
        </p:spPr>
      </p:pic>
      <p:pic>
        <p:nvPicPr>
          <p:cNvPr id="6" name="Picture 5">
            <a:extLst>
              <a:ext uri="{FF2B5EF4-FFF2-40B4-BE49-F238E27FC236}">
                <a16:creationId xmlns:a16="http://schemas.microsoft.com/office/drawing/2014/main" id="{FA7FBC22-07CF-5146-A635-DA6E3EB65E29}"/>
              </a:ext>
            </a:extLst>
          </p:cNvPr>
          <p:cNvPicPr>
            <a:picLocks noChangeAspect="1"/>
          </p:cNvPicPr>
          <p:nvPr userDrawn="1"/>
        </p:nvPicPr>
        <p:blipFill>
          <a:blip r:embed="rId3"/>
          <a:stretch>
            <a:fillRect/>
          </a:stretch>
        </p:blipFill>
        <p:spPr>
          <a:xfrm rot="19096343">
            <a:off x="4907662" y="-604490"/>
            <a:ext cx="7850766" cy="7591236"/>
          </a:xfrm>
          <a:prstGeom prst="rect">
            <a:avLst/>
          </a:prstGeom>
        </p:spPr>
      </p:pic>
      <p:sp>
        <p:nvSpPr>
          <p:cNvPr id="43" name="Text Placeholder 49">
            <a:extLst>
              <a:ext uri="{FF2B5EF4-FFF2-40B4-BE49-F238E27FC236}">
                <a16:creationId xmlns:a16="http://schemas.microsoft.com/office/drawing/2014/main" id="{808D3B48-9FD3-E64D-BDA1-2E0FE300660C}"/>
              </a:ext>
            </a:extLst>
          </p:cNvPr>
          <p:cNvSpPr>
            <a:spLocks noGrp="1"/>
          </p:cNvSpPr>
          <p:nvPr>
            <p:ph type="body" sz="quarter" idx="16" hasCustomPrompt="1"/>
          </p:nvPr>
        </p:nvSpPr>
        <p:spPr>
          <a:xfrm>
            <a:off x="8598220" y="1310631"/>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44" name="Text Placeholder 51">
            <a:extLst>
              <a:ext uri="{FF2B5EF4-FFF2-40B4-BE49-F238E27FC236}">
                <a16:creationId xmlns:a16="http://schemas.microsoft.com/office/drawing/2014/main" id="{4C4561E0-3E9E-6D4A-962C-4D58E849A7D4}"/>
              </a:ext>
            </a:extLst>
          </p:cNvPr>
          <p:cNvSpPr>
            <a:spLocks noGrp="1"/>
          </p:cNvSpPr>
          <p:nvPr>
            <p:ph type="body" sz="quarter" idx="17" hasCustomPrompt="1"/>
          </p:nvPr>
        </p:nvSpPr>
        <p:spPr>
          <a:xfrm>
            <a:off x="8598221" y="1539627"/>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45" name="Text Placeholder 49">
            <a:extLst>
              <a:ext uri="{FF2B5EF4-FFF2-40B4-BE49-F238E27FC236}">
                <a16:creationId xmlns:a16="http://schemas.microsoft.com/office/drawing/2014/main" id="{0B2E27BE-7DFF-6648-A6AE-96E5CDE370D3}"/>
              </a:ext>
            </a:extLst>
          </p:cNvPr>
          <p:cNvSpPr>
            <a:spLocks noGrp="1"/>
          </p:cNvSpPr>
          <p:nvPr>
            <p:ph type="body" sz="quarter" idx="18" hasCustomPrompt="1"/>
          </p:nvPr>
        </p:nvSpPr>
        <p:spPr>
          <a:xfrm>
            <a:off x="8598220" y="2565853"/>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46" name="Text Placeholder 51">
            <a:extLst>
              <a:ext uri="{FF2B5EF4-FFF2-40B4-BE49-F238E27FC236}">
                <a16:creationId xmlns:a16="http://schemas.microsoft.com/office/drawing/2014/main" id="{E6D66BCF-B19F-4249-8E8E-D99826EF0ED1}"/>
              </a:ext>
            </a:extLst>
          </p:cNvPr>
          <p:cNvSpPr>
            <a:spLocks noGrp="1"/>
          </p:cNvSpPr>
          <p:nvPr>
            <p:ph type="body" sz="quarter" idx="19" hasCustomPrompt="1"/>
          </p:nvPr>
        </p:nvSpPr>
        <p:spPr>
          <a:xfrm>
            <a:off x="8598221" y="2794849"/>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47" name="Text Placeholder 49">
            <a:extLst>
              <a:ext uri="{FF2B5EF4-FFF2-40B4-BE49-F238E27FC236}">
                <a16:creationId xmlns:a16="http://schemas.microsoft.com/office/drawing/2014/main" id="{6663E6DA-ADDC-C940-9F7B-5C2282726DAA}"/>
              </a:ext>
            </a:extLst>
          </p:cNvPr>
          <p:cNvSpPr>
            <a:spLocks noGrp="1"/>
          </p:cNvSpPr>
          <p:nvPr>
            <p:ph type="body" sz="quarter" idx="20" hasCustomPrompt="1"/>
          </p:nvPr>
        </p:nvSpPr>
        <p:spPr>
          <a:xfrm>
            <a:off x="8598220" y="3821075"/>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48" name="Text Placeholder 51">
            <a:extLst>
              <a:ext uri="{FF2B5EF4-FFF2-40B4-BE49-F238E27FC236}">
                <a16:creationId xmlns:a16="http://schemas.microsoft.com/office/drawing/2014/main" id="{94FF013A-25D5-A64A-B3A2-8C5819D2D64B}"/>
              </a:ext>
            </a:extLst>
          </p:cNvPr>
          <p:cNvSpPr>
            <a:spLocks noGrp="1"/>
          </p:cNvSpPr>
          <p:nvPr>
            <p:ph type="body" sz="quarter" idx="21" hasCustomPrompt="1"/>
          </p:nvPr>
        </p:nvSpPr>
        <p:spPr>
          <a:xfrm>
            <a:off x="8598221" y="4050071"/>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49" name="Text Placeholder 49">
            <a:extLst>
              <a:ext uri="{FF2B5EF4-FFF2-40B4-BE49-F238E27FC236}">
                <a16:creationId xmlns:a16="http://schemas.microsoft.com/office/drawing/2014/main" id="{C0435506-7D07-104F-9A15-1B02DDEA77F4}"/>
              </a:ext>
            </a:extLst>
          </p:cNvPr>
          <p:cNvSpPr>
            <a:spLocks noGrp="1"/>
          </p:cNvSpPr>
          <p:nvPr>
            <p:ph type="body" sz="quarter" idx="22" hasCustomPrompt="1"/>
          </p:nvPr>
        </p:nvSpPr>
        <p:spPr>
          <a:xfrm>
            <a:off x="8598220" y="5076297"/>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Short Headline</a:t>
            </a:r>
          </a:p>
        </p:txBody>
      </p:sp>
      <p:sp>
        <p:nvSpPr>
          <p:cNvPr id="50" name="Text Placeholder 51">
            <a:extLst>
              <a:ext uri="{FF2B5EF4-FFF2-40B4-BE49-F238E27FC236}">
                <a16:creationId xmlns:a16="http://schemas.microsoft.com/office/drawing/2014/main" id="{A850F9B0-6DC8-0843-95CB-7AFE7AFF24E4}"/>
              </a:ext>
            </a:extLst>
          </p:cNvPr>
          <p:cNvSpPr>
            <a:spLocks noGrp="1"/>
          </p:cNvSpPr>
          <p:nvPr>
            <p:ph type="body" sz="quarter" idx="23" hasCustomPrompt="1"/>
          </p:nvPr>
        </p:nvSpPr>
        <p:spPr>
          <a:xfrm>
            <a:off x="8598221" y="5305293"/>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a:t>Here’s information about the slide. Just a quick summary of what’s to come.</a:t>
            </a:r>
          </a:p>
        </p:txBody>
      </p:sp>
      <p:sp>
        <p:nvSpPr>
          <p:cNvPr id="40" name="Text Placeholder 38">
            <a:extLst>
              <a:ext uri="{FF2B5EF4-FFF2-40B4-BE49-F238E27FC236}">
                <a16:creationId xmlns:a16="http://schemas.microsoft.com/office/drawing/2014/main" id="{B7865658-B887-DA4C-A959-189191CB7E4C}"/>
              </a:ext>
            </a:extLst>
          </p:cNvPr>
          <p:cNvSpPr>
            <a:spLocks noGrp="1"/>
          </p:cNvSpPr>
          <p:nvPr>
            <p:ph type="body" sz="quarter" idx="13" hasCustomPrompt="1"/>
          </p:nvPr>
        </p:nvSpPr>
        <p:spPr>
          <a:xfrm>
            <a:off x="7626816" y="2550221"/>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a:t>02.</a:t>
            </a:r>
          </a:p>
        </p:txBody>
      </p:sp>
      <p:sp>
        <p:nvSpPr>
          <p:cNvPr id="41" name="Text Placeholder 38">
            <a:extLst>
              <a:ext uri="{FF2B5EF4-FFF2-40B4-BE49-F238E27FC236}">
                <a16:creationId xmlns:a16="http://schemas.microsoft.com/office/drawing/2014/main" id="{7B6E7A9D-3837-D44D-8901-5C470369BD69}"/>
              </a:ext>
            </a:extLst>
          </p:cNvPr>
          <p:cNvSpPr>
            <a:spLocks noGrp="1"/>
          </p:cNvSpPr>
          <p:nvPr>
            <p:ph type="body" sz="quarter" idx="14" hasCustomPrompt="1"/>
          </p:nvPr>
        </p:nvSpPr>
        <p:spPr>
          <a:xfrm>
            <a:off x="7626816" y="3797131"/>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a:t>03.</a:t>
            </a:r>
          </a:p>
        </p:txBody>
      </p:sp>
      <p:sp>
        <p:nvSpPr>
          <p:cNvPr id="42" name="Text Placeholder 38">
            <a:extLst>
              <a:ext uri="{FF2B5EF4-FFF2-40B4-BE49-F238E27FC236}">
                <a16:creationId xmlns:a16="http://schemas.microsoft.com/office/drawing/2014/main" id="{2F8A9802-20DC-604C-9545-8210CB5F1C4E}"/>
              </a:ext>
            </a:extLst>
          </p:cNvPr>
          <p:cNvSpPr>
            <a:spLocks noGrp="1"/>
          </p:cNvSpPr>
          <p:nvPr>
            <p:ph type="body" sz="quarter" idx="15" hasCustomPrompt="1"/>
          </p:nvPr>
        </p:nvSpPr>
        <p:spPr>
          <a:xfrm>
            <a:off x="7626816" y="5052353"/>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a:t>04.</a:t>
            </a:r>
          </a:p>
        </p:txBody>
      </p:sp>
      <p:sp>
        <p:nvSpPr>
          <p:cNvPr id="39" name="Text Placeholder 38">
            <a:extLst>
              <a:ext uri="{FF2B5EF4-FFF2-40B4-BE49-F238E27FC236}">
                <a16:creationId xmlns:a16="http://schemas.microsoft.com/office/drawing/2014/main" id="{5FEBD133-DA81-C14C-86BA-476E6A7C5570}"/>
              </a:ext>
            </a:extLst>
          </p:cNvPr>
          <p:cNvSpPr>
            <a:spLocks noGrp="1"/>
          </p:cNvSpPr>
          <p:nvPr>
            <p:ph type="body" sz="quarter" idx="12" hasCustomPrompt="1"/>
          </p:nvPr>
        </p:nvSpPr>
        <p:spPr>
          <a:xfrm>
            <a:off x="7626816" y="1286686"/>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a:t>01.</a:t>
            </a:r>
          </a:p>
        </p:txBody>
      </p:sp>
      <p:sp>
        <p:nvSpPr>
          <p:cNvPr id="37" name="Text Placeholder 36">
            <a:extLst>
              <a:ext uri="{FF2B5EF4-FFF2-40B4-BE49-F238E27FC236}">
                <a16:creationId xmlns:a16="http://schemas.microsoft.com/office/drawing/2014/main" id="{B0384B54-B958-CA4E-9EE5-BFAA2158883B}"/>
              </a:ext>
            </a:extLst>
          </p:cNvPr>
          <p:cNvSpPr>
            <a:spLocks noGrp="1"/>
          </p:cNvSpPr>
          <p:nvPr>
            <p:ph type="body" sz="quarter" idx="11" hasCustomPrompt="1"/>
          </p:nvPr>
        </p:nvSpPr>
        <p:spPr>
          <a:xfrm>
            <a:off x="6897633" y="442623"/>
            <a:ext cx="4389437" cy="407988"/>
          </a:xfrm>
          <a:prstGeom prst="rect">
            <a:avLst/>
          </a:prstGeom>
        </p:spPr>
        <p:txBody>
          <a:bodyPr/>
          <a:lstStyle>
            <a:lvl1pPr marL="0" indent="0">
              <a:buNone/>
              <a:defRPr sz="3600" b="1" i="0">
                <a:solidFill>
                  <a:schemeClr val="bg1"/>
                </a:solidFill>
                <a:latin typeface="+mj-lt"/>
                <a:ea typeface="Roboto Black" panose="02000000000000000000" pitchFamily="2" charset="0"/>
                <a:cs typeface="Roboto Black" panose="02000000000000000000" pitchFamily="2" charset="0"/>
              </a:defRPr>
            </a:lvl1pPr>
            <a:lvl2pPr marL="457200" indent="0">
              <a:buNone/>
              <a:defRPr b="1" i="0">
                <a:solidFill>
                  <a:schemeClr val="bg1"/>
                </a:solidFill>
                <a:latin typeface="+mj-lt"/>
                <a:ea typeface="Roboto Black" panose="02000000000000000000" pitchFamily="2" charset="0"/>
                <a:cs typeface="Roboto Black" panose="02000000000000000000" pitchFamily="2" charset="0"/>
              </a:defRPr>
            </a:lvl2pPr>
            <a:lvl3pPr marL="914400" indent="0">
              <a:buNone/>
              <a:defRPr b="1" i="0">
                <a:solidFill>
                  <a:schemeClr val="bg1"/>
                </a:solidFill>
                <a:latin typeface="+mj-lt"/>
                <a:ea typeface="Roboto Black" panose="02000000000000000000" pitchFamily="2" charset="0"/>
                <a:cs typeface="Roboto Black" panose="02000000000000000000" pitchFamily="2" charset="0"/>
              </a:defRPr>
            </a:lvl3pPr>
            <a:lvl4pPr marL="1371600" indent="0">
              <a:buNone/>
              <a:defRPr b="1" i="0">
                <a:solidFill>
                  <a:schemeClr val="bg1"/>
                </a:solidFill>
                <a:latin typeface="+mj-lt"/>
                <a:ea typeface="Roboto Black" panose="02000000000000000000" pitchFamily="2" charset="0"/>
                <a:cs typeface="Roboto Black" panose="02000000000000000000" pitchFamily="2" charset="0"/>
              </a:defRPr>
            </a:lvl4pPr>
            <a:lvl5pPr marL="1828800" indent="0">
              <a:buNone/>
              <a:defRPr b="1" i="0">
                <a:solidFill>
                  <a:schemeClr val="bg1"/>
                </a:solidFill>
                <a:latin typeface="+mj-lt"/>
                <a:ea typeface="Roboto Black" panose="02000000000000000000" pitchFamily="2" charset="0"/>
                <a:cs typeface="Roboto Black" panose="02000000000000000000" pitchFamily="2" charset="0"/>
              </a:defRPr>
            </a:lvl5pPr>
          </a:lstStyle>
          <a:p>
            <a:pPr lvl="0"/>
            <a:r>
              <a:rPr lang="en-US"/>
              <a:t>Table of Contents</a:t>
            </a:r>
          </a:p>
        </p:txBody>
      </p:sp>
      <p:sp>
        <p:nvSpPr>
          <p:cNvPr id="3" name="Slide Number Placeholder 2">
            <a:extLst>
              <a:ext uri="{FF2B5EF4-FFF2-40B4-BE49-F238E27FC236}">
                <a16:creationId xmlns:a16="http://schemas.microsoft.com/office/drawing/2014/main" id="{1749336D-454F-5844-9456-EEFEEA2F6B11}"/>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
        <p:nvSpPr>
          <p:cNvPr id="16" name="Slide Number Placeholder 5">
            <a:extLst>
              <a:ext uri="{FF2B5EF4-FFF2-40B4-BE49-F238E27FC236}">
                <a16:creationId xmlns:a16="http://schemas.microsoft.com/office/drawing/2014/main" id="{B4EB90AC-38B2-7B4F-B531-294528F72342}"/>
              </a:ext>
            </a:extLst>
          </p:cNvPr>
          <p:cNvSpPr txBox="1">
            <a:spLocks/>
          </p:cNvSpPr>
          <p:nvPr userDrawn="1"/>
        </p:nvSpPr>
        <p:spPr>
          <a:xfrm>
            <a:off x="10279737" y="6400039"/>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a:solidFill>
                <a:schemeClr val="bg1"/>
              </a:solidFill>
            </a:endParaRPr>
          </a:p>
        </p:txBody>
      </p:sp>
      <p:sp>
        <p:nvSpPr>
          <p:cNvPr id="19" name="TextBox 18">
            <a:extLst>
              <a:ext uri="{FF2B5EF4-FFF2-40B4-BE49-F238E27FC236}">
                <a16:creationId xmlns:a16="http://schemas.microsoft.com/office/drawing/2014/main" id="{C1BC2862-C22A-7A4C-8137-2B1D2FDB647D}"/>
              </a:ext>
            </a:extLst>
          </p:cNvPr>
          <p:cNvSpPr txBox="1"/>
          <p:nvPr userDrawn="1"/>
        </p:nvSpPr>
        <p:spPr>
          <a:xfrm>
            <a:off x="21265" y="8527312"/>
            <a:ext cx="184731" cy="369332"/>
          </a:xfrm>
          <a:prstGeom prst="rect">
            <a:avLst/>
          </a:prstGeom>
          <a:noFill/>
        </p:spPr>
        <p:txBody>
          <a:bodyPr wrap="none" rtlCol="0">
            <a:spAutoFit/>
          </a:bodyPr>
          <a:lstStyle/>
          <a:p>
            <a:endParaRPr lang="en-US"/>
          </a:p>
        </p:txBody>
      </p:sp>
      <p:sp>
        <p:nvSpPr>
          <p:cNvPr id="20" name="TextBox 19">
            <a:extLst>
              <a:ext uri="{FF2B5EF4-FFF2-40B4-BE49-F238E27FC236}">
                <a16:creationId xmlns:a16="http://schemas.microsoft.com/office/drawing/2014/main" id="{1EEB9ABD-A06D-284A-8435-F98BA315FD4B}"/>
              </a:ext>
            </a:extLst>
          </p:cNvPr>
          <p:cNvSpPr txBox="1"/>
          <p:nvPr userDrawn="1"/>
        </p:nvSpPr>
        <p:spPr>
          <a:xfrm>
            <a:off x="2615609" y="9165265"/>
            <a:ext cx="184731" cy="369332"/>
          </a:xfrm>
          <a:prstGeom prst="rect">
            <a:avLst/>
          </a:prstGeom>
          <a:noFill/>
        </p:spPr>
        <p:txBody>
          <a:bodyPr wrap="none" rtlCol="0">
            <a:spAutoFit/>
          </a:bodyPr>
          <a:lstStyle/>
          <a:p>
            <a:endParaRPr lang="en-US"/>
          </a:p>
        </p:txBody>
      </p:sp>
      <p:sp>
        <p:nvSpPr>
          <p:cNvPr id="21" name="TextBox 20">
            <a:extLst>
              <a:ext uri="{FF2B5EF4-FFF2-40B4-BE49-F238E27FC236}">
                <a16:creationId xmlns:a16="http://schemas.microsoft.com/office/drawing/2014/main" id="{61C41129-3A8A-4544-BEAB-5D52008DF1A0}"/>
              </a:ext>
            </a:extLst>
          </p:cNvPr>
          <p:cNvSpPr txBox="1"/>
          <p:nvPr userDrawn="1"/>
        </p:nvSpPr>
        <p:spPr>
          <a:xfrm>
            <a:off x="7527851" y="873996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8332832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_TOC_2">
    <p:spTree>
      <p:nvGrpSpPr>
        <p:cNvPr id="1" name=""/>
        <p:cNvGrpSpPr/>
        <p:nvPr/>
      </p:nvGrpSpPr>
      <p:grpSpPr>
        <a:xfrm>
          <a:off x="0" y="0"/>
          <a:ext cx="0" cy="0"/>
          <a:chOff x="0" y="0"/>
          <a:chExt cx="0" cy="0"/>
        </a:xfrm>
      </p:grpSpPr>
      <p:pic>
        <p:nvPicPr>
          <p:cNvPr id="4" name="Picture 3" descr="A person holding a dog&#10;&#10;Description automatically generated">
            <a:extLst>
              <a:ext uri="{FF2B5EF4-FFF2-40B4-BE49-F238E27FC236}">
                <a16:creationId xmlns:a16="http://schemas.microsoft.com/office/drawing/2014/main" id="{B7810CA4-18D8-2645-8CA1-2378074B3FE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79"/>
          <a:stretch/>
        </p:blipFill>
        <p:spPr>
          <a:xfrm>
            <a:off x="-1" y="-14289"/>
            <a:ext cx="8256263" cy="6858000"/>
          </a:xfrm>
          <a:prstGeom prst="rect">
            <a:avLst/>
          </a:prstGeom>
        </p:spPr>
      </p:pic>
      <p:pic>
        <p:nvPicPr>
          <p:cNvPr id="5" name="Picture 4">
            <a:extLst>
              <a:ext uri="{FF2B5EF4-FFF2-40B4-BE49-F238E27FC236}">
                <a16:creationId xmlns:a16="http://schemas.microsoft.com/office/drawing/2014/main" id="{230DC9B9-21EF-AA4E-9458-C7A2A98044E0}"/>
              </a:ext>
            </a:extLst>
          </p:cNvPr>
          <p:cNvPicPr>
            <a:picLocks noChangeAspect="1"/>
          </p:cNvPicPr>
          <p:nvPr userDrawn="1"/>
        </p:nvPicPr>
        <p:blipFill>
          <a:blip r:embed="rId3"/>
          <a:stretch>
            <a:fillRect/>
          </a:stretch>
        </p:blipFill>
        <p:spPr>
          <a:xfrm rot="19096343">
            <a:off x="5719649" y="-576991"/>
            <a:ext cx="7850766" cy="7591236"/>
          </a:xfrm>
          <a:prstGeom prst="rect">
            <a:avLst/>
          </a:prstGeom>
        </p:spPr>
      </p:pic>
      <p:sp>
        <p:nvSpPr>
          <p:cNvPr id="12" name="Text Placeholder 11">
            <a:extLst>
              <a:ext uri="{FF2B5EF4-FFF2-40B4-BE49-F238E27FC236}">
                <a16:creationId xmlns:a16="http://schemas.microsoft.com/office/drawing/2014/main" id="{33FE9DB3-994B-D740-B95F-71ABD72818BE}"/>
              </a:ext>
            </a:extLst>
          </p:cNvPr>
          <p:cNvSpPr>
            <a:spLocks noGrp="1"/>
          </p:cNvSpPr>
          <p:nvPr>
            <p:ph type="body" sz="quarter" idx="11" hasCustomPrompt="1"/>
          </p:nvPr>
        </p:nvSpPr>
        <p:spPr>
          <a:xfrm>
            <a:off x="8443944" y="458472"/>
            <a:ext cx="2376776" cy="1053763"/>
          </a:xfrm>
          <a:prstGeom prst="rect">
            <a:avLst/>
          </a:prstGeom>
        </p:spPr>
        <p:txBody>
          <a:bodyPr/>
          <a:lstStyle>
            <a:lvl1pPr marL="0" indent="0">
              <a:lnSpc>
                <a:spcPct val="85000"/>
              </a:lnSpc>
              <a:spcBef>
                <a:spcPts val="0"/>
              </a:spcBef>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a:t>Table of Contents</a:t>
            </a:r>
          </a:p>
        </p:txBody>
      </p:sp>
      <p:sp>
        <p:nvSpPr>
          <p:cNvPr id="14" name="Text Placeholder 13">
            <a:extLst>
              <a:ext uri="{FF2B5EF4-FFF2-40B4-BE49-F238E27FC236}">
                <a16:creationId xmlns:a16="http://schemas.microsoft.com/office/drawing/2014/main" id="{81B8867D-8BCB-404B-93AD-5B156B18C0CB}"/>
              </a:ext>
            </a:extLst>
          </p:cNvPr>
          <p:cNvSpPr>
            <a:spLocks noGrp="1"/>
          </p:cNvSpPr>
          <p:nvPr>
            <p:ph type="body" sz="quarter" idx="12" hasCustomPrompt="1"/>
          </p:nvPr>
        </p:nvSpPr>
        <p:spPr>
          <a:xfrm>
            <a:off x="8459396" y="1649334"/>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1. First Slide</a:t>
            </a:r>
          </a:p>
        </p:txBody>
      </p:sp>
      <p:sp>
        <p:nvSpPr>
          <p:cNvPr id="15" name="Text Placeholder 13">
            <a:extLst>
              <a:ext uri="{FF2B5EF4-FFF2-40B4-BE49-F238E27FC236}">
                <a16:creationId xmlns:a16="http://schemas.microsoft.com/office/drawing/2014/main" id="{D8C51D79-A1C9-A542-AAF4-9C2787802761}"/>
              </a:ext>
            </a:extLst>
          </p:cNvPr>
          <p:cNvSpPr>
            <a:spLocks noGrp="1"/>
          </p:cNvSpPr>
          <p:nvPr>
            <p:ph type="body" sz="quarter" idx="13" hasCustomPrompt="1"/>
          </p:nvPr>
        </p:nvSpPr>
        <p:spPr>
          <a:xfrm>
            <a:off x="8459396" y="2289985"/>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2. Second Slide</a:t>
            </a:r>
          </a:p>
        </p:txBody>
      </p:sp>
      <p:sp>
        <p:nvSpPr>
          <p:cNvPr id="16" name="Text Placeholder 13">
            <a:extLst>
              <a:ext uri="{FF2B5EF4-FFF2-40B4-BE49-F238E27FC236}">
                <a16:creationId xmlns:a16="http://schemas.microsoft.com/office/drawing/2014/main" id="{0D9DC984-49FF-9846-AC94-8A621BAFA886}"/>
              </a:ext>
            </a:extLst>
          </p:cNvPr>
          <p:cNvSpPr>
            <a:spLocks noGrp="1"/>
          </p:cNvSpPr>
          <p:nvPr>
            <p:ph type="body" sz="quarter" idx="14" hasCustomPrompt="1"/>
          </p:nvPr>
        </p:nvSpPr>
        <p:spPr>
          <a:xfrm>
            <a:off x="8459396" y="2930636"/>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3. Third Slide</a:t>
            </a:r>
          </a:p>
        </p:txBody>
      </p:sp>
      <p:sp>
        <p:nvSpPr>
          <p:cNvPr id="17" name="Text Placeholder 13">
            <a:extLst>
              <a:ext uri="{FF2B5EF4-FFF2-40B4-BE49-F238E27FC236}">
                <a16:creationId xmlns:a16="http://schemas.microsoft.com/office/drawing/2014/main" id="{3B868536-AFB8-964F-9B8E-AB5D20742A1A}"/>
              </a:ext>
            </a:extLst>
          </p:cNvPr>
          <p:cNvSpPr>
            <a:spLocks noGrp="1"/>
          </p:cNvSpPr>
          <p:nvPr>
            <p:ph type="body" sz="quarter" idx="15" hasCustomPrompt="1"/>
          </p:nvPr>
        </p:nvSpPr>
        <p:spPr>
          <a:xfrm>
            <a:off x="8459396" y="3571287"/>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4. Fourth Slide</a:t>
            </a:r>
          </a:p>
        </p:txBody>
      </p:sp>
      <p:sp>
        <p:nvSpPr>
          <p:cNvPr id="18" name="Text Placeholder 13">
            <a:extLst>
              <a:ext uri="{FF2B5EF4-FFF2-40B4-BE49-F238E27FC236}">
                <a16:creationId xmlns:a16="http://schemas.microsoft.com/office/drawing/2014/main" id="{846C7CDE-5733-C94C-91B5-DA0E60F3BD39}"/>
              </a:ext>
            </a:extLst>
          </p:cNvPr>
          <p:cNvSpPr>
            <a:spLocks noGrp="1"/>
          </p:cNvSpPr>
          <p:nvPr>
            <p:ph type="body" sz="quarter" idx="16" hasCustomPrompt="1"/>
          </p:nvPr>
        </p:nvSpPr>
        <p:spPr>
          <a:xfrm>
            <a:off x="8459396" y="4211938"/>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5. Fifth Slide</a:t>
            </a:r>
          </a:p>
        </p:txBody>
      </p:sp>
      <p:sp>
        <p:nvSpPr>
          <p:cNvPr id="19" name="Text Placeholder 13">
            <a:extLst>
              <a:ext uri="{FF2B5EF4-FFF2-40B4-BE49-F238E27FC236}">
                <a16:creationId xmlns:a16="http://schemas.microsoft.com/office/drawing/2014/main" id="{AD7E2225-6226-1840-8BB2-E5235FF1B731}"/>
              </a:ext>
            </a:extLst>
          </p:cNvPr>
          <p:cNvSpPr>
            <a:spLocks noGrp="1"/>
          </p:cNvSpPr>
          <p:nvPr>
            <p:ph type="body" sz="quarter" idx="17" hasCustomPrompt="1"/>
          </p:nvPr>
        </p:nvSpPr>
        <p:spPr>
          <a:xfrm>
            <a:off x="8459396" y="4852589"/>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6. Sixth Slide</a:t>
            </a:r>
          </a:p>
        </p:txBody>
      </p:sp>
      <p:sp>
        <p:nvSpPr>
          <p:cNvPr id="20" name="Text Placeholder 13">
            <a:extLst>
              <a:ext uri="{FF2B5EF4-FFF2-40B4-BE49-F238E27FC236}">
                <a16:creationId xmlns:a16="http://schemas.microsoft.com/office/drawing/2014/main" id="{F84F9101-8ACD-F14B-96DC-C525C5FEF619}"/>
              </a:ext>
            </a:extLst>
          </p:cNvPr>
          <p:cNvSpPr>
            <a:spLocks noGrp="1"/>
          </p:cNvSpPr>
          <p:nvPr>
            <p:ph type="body" sz="quarter" idx="18" hasCustomPrompt="1"/>
          </p:nvPr>
        </p:nvSpPr>
        <p:spPr>
          <a:xfrm>
            <a:off x="8459396" y="5493240"/>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a:t>7. Seventh Slide</a:t>
            </a:r>
          </a:p>
        </p:txBody>
      </p:sp>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Tree>
    <p:extLst>
      <p:ext uri="{BB962C8B-B14F-4D97-AF65-F5344CB8AC3E}">
        <p14:creationId xmlns:p14="http://schemas.microsoft.com/office/powerpoint/2010/main" val="233165093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ue_Key_Top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B6811-ACD0-DA45-9EA5-12DCF5AC9389}"/>
              </a:ext>
            </a:extLst>
          </p:cNvPr>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l="16229" t="19621" b="24816"/>
          <a:stretch/>
        </p:blipFill>
        <p:spPr>
          <a:xfrm>
            <a:off x="0" y="0"/>
            <a:ext cx="9826906" cy="6858000"/>
          </a:xfrm>
          <a:prstGeom prst="rect">
            <a:avLst/>
          </a:prstGeom>
        </p:spPr>
      </p:pic>
      <p:sp>
        <p:nvSpPr>
          <p:cNvPr id="12" name="Text Placeholder 16">
            <a:extLst>
              <a:ext uri="{FF2B5EF4-FFF2-40B4-BE49-F238E27FC236}">
                <a16:creationId xmlns:a16="http://schemas.microsoft.com/office/drawing/2014/main" id="{4131650A-5DEE-A844-AEB0-643BE793599C}"/>
              </a:ext>
            </a:extLst>
          </p:cNvPr>
          <p:cNvSpPr>
            <a:spLocks noGrp="1"/>
          </p:cNvSpPr>
          <p:nvPr>
            <p:ph type="body" sz="quarter" idx="13" hasCustomPrompt="1"/>
          </p:nvPr>
        </p:nvSpPr>
        <p:spPr>
          <a:xfrm>
            <a:off x="3311467" y="3790699"/>
            <a:ext cx="5710237" cy="365125"/>
          </a:xfrm>
          <a:prstGeom prst="rect">
            <a:avLst/>
          </a:prstGeom>
        </p:spPr>
        <p:txBody>
          <a:bodyPr/>
          <a:lstStyle>
            <a:lvl1pPr algn="ctr">
              <a:buNone/>
              <a:defRPr sz="1800">
                <a:solidFill>
                  <a:schemeClr val="bg1"/>
                </a:solidFill>
                <a:latin typeface="+mj-lt"/>
              </a:defRPr>
            </a:lvl1pPr>
          </a:lstStyle>
          <a:p>
            <a:pPr lvl="0"/>
            <a:r>
              <a:rPr lang="en-US"/>
              <a:t>A little subtitle just in case</a:t>
            </a:r>
          </a:p>
        </p:txBody>
      </p:sp>
      <p:sp>
        <p:nvSpPr>
          <p:cNvPr id="9" name="Title 1">
            <a:extLst>
              <a:ext uri="{FF2B5EF4-FFF2-40B4-BE49-F238E27FC236}">
                <a16:creationId xmlns:a16="http://schemas.microsoft.com/office/drawing/2014/main" id="{76B1C4E0-281F-CB4D-AC66-927372FAD651}"/>
              </a:ext>
            </a:extLst>
          </p:cNvPr>
          <p:cNvSpPr>
            <a:spLocks noGrp="1"/>
          </p:cNvSpPr>
          <p:nvPr>
            <p:ph type="title" hasCustomPrompt="1"/>
          </p:nvPr>
        </p:nvSpPr>
        <p:spPr>
          <a:xfrm>
            <a:off x="2194158" y="3039214"/>
            <a:ext cx="7960094" cy="664622"/>
          </a:xfrm>
          <a:prstGeom prst="rect">
            <a:avLst/>
          </a:prstGeom>
        </p:spPr>
        <p:txBody>
          <a:bodyPr/>
          <a:lstStyle>
            <a:lvl1pPr algn="ctr">
              <a:buFont typeface="Arial" panose="020B0604020202020204" pitchFamily="34" charset="0"/>
              <a:buNone/>
              <a:defRPr sz="4400" spc="0" baseline="0">
                <a:solidFill>
                  <a:schemeClr val="bg1"/>
                </a:solidFill>
              </a:defRPr>
            </a:lvl1pPr>
          </a:lstStyle>
          <a:p>
            <a:r>
              <a:rPr lang="en-US"/>
              <a:t>Key Topic Headline</a:t>
            </a:r>
          </a:p>
        </p:txBody>
      </p:sp>
      <p:sp>
        <p:nvSpPr>
          <p:cNvPr id="10" name="Text Placeholder 12">
            <a:extLst>
              <a:ext uri="{FF2B5EF4-FFF2-40B4-BE49-F238E27FC236}">
                <a16:creationId xmlns:a16="http://schemas.microsoft.com/office/drawing/2014/main" id="{79388553-A34A-AB43-B258-E076A08BC744}"/>
              </a:ext>
            </a:extLst>
          </p:cNvPr>
          <p:cNvSpPr>
            <a:spLocks noGrp="1"/>
          </p:cNvSpPr>
          <p:nvPr>
            <p:ph type="body" sz="quarter" idx="11" hasCustomPrompt="1"/>
          </p:nvPr>
        </p:nvSpPr>
        <p:spPr>
          <a:xfrm>
            <a:off x="5462529" y="307918"/>
            <a:ext cx="1408112" cy="616595"/>
          </a:xfrm>
          <a:prstGeom prst="rect">
            <a:avLst/>
          </a:prstGeom>
        </p:spPr>
        <p:txBody>
          <a:bodyPr/>
          <a:lstStyle>
            <a:lvl1pPr algn="ctr">
              <a:buNone/>
              <a:defRPr sz="4400">
                <a:solidFill>
                  <a:srgbClr val="BBD9F2"/>
                </a:solidFill>
                <a:latin typeface="+mj-lt"/>
              </a:defRPr>
            </a:lvl1pPr>
            <a:lvl2pPr algn="ctr">
              <a:defRPr sz="4400"/>
            </a:lvl2pPr>
            <a:lvl3pPr algn="ctr">
              <a:defRPr sz="4400"/>
            </a:lvl3pPr>
            <a:lvl4pPr algn="ctr">
              <a:defRPr sz="4400"/>
            </a:lvl4pPr>
            <a:lvl5pPr algn="ctr">
              <a:defRPr sz="4400"/>
            </a:lvl5pPr>
          </a:lstStyle>
          <a:p>
            <a:pPr lvl="0"/>
            <a:r>
              <a:rPr lang="en-US"/>
              <a:t>01.</a:t>
            </a:r>
          </a:p>
        </p:txBody>
      </p:sp>
      <p:sp>
        <p:nvSpPr>
          <p:cNvPr id="11" name="Text Placeholder 14">
            <a:extLst>
              <a:ext uri="{FF2B5EF4-FFF2-40B4-BE49-F238E27FC236}">
                <a16:creationId xmlns:a16="http://schemas.microsoft.com/office/drawing/2014/main" id="{29D2DD1D-771E-2246-AA2C-190B05EDF2C7}"/>
              </a:ext>
            </a:extLst>
          </p:cNvPr>
          <p:cNvSpPr>
            <a:spLocks noGrp="1"/>
          </p:cNvSpPr>
          <p:nvPr>
            <p:ph type="body" sz="quarter" idx="12" hasCustomPrompt="1"/>
          </p:nvPr>
        </p:nvSpPr>
        <p:spPr>
          <a:xfrm>
            <a:off x="3524985" y="2657712"/>
            <a:ext cx="5283200" cy="363874"/>
          </a:xfrm>
          <a:prstGeom prst="rect">
            <a:avLst/>
          </a:prstGeom>
        </p:spPr>
        <p:txBody>
          <a:bodyPr/>
          <a:lstStyle>
            <a:lvl1pPr algn="ctr">
              <a:buNone/>
              <a:defRPr sz="1600" b="0"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600" b="0" i="0">
                <a:latin typeface="Roboto" panose="02000000000000000000" pitchFamily="2" charset="0"/>
                <a:ea typeface="Roboto" panose="02000000000000000000" pitchFamily="2" charset="0"/>
                <a:cs typeface="Roboto" panose="02000000000000000000" pitchFamily="2" charset="0"/>
              </a:defRPr>
            </a:lvl2pPr>
            <a:lvl3pPr algn="ctr">
              <a:defRPr sz="1600" b="0" i="0">
                <a:latin typeface="Roboto" panose="02000000000000000000" pitchFamily="2" charset="0"/>
                <a:ea typeface="Roboto" panose="02000000000000000000" pitchFamily="2" charset="0"/>
                <a:cs typeface="Roboto" panose="02000000000000000000" pitchFamily="2" charset="0"/>
              </a:defRPr>
            </a:lvl3pPr>
            <a:lvl4pPr algn="ctr">
              <a:defRPr sz="1600" b="0" i="0">
                <a:latin typeface="Roboto" panose="02000000000000000000" pitchFamily="2" charset="0"/>
                <a:ea typeface="Roboto" panose="02000000000000000000" pitchFamily="2" charset="0"/>
                <a:cs typeface="Roboto" panose="02000000000000000000" pitchFamily="2" charset="0"/>
              </a:defRPr>
            </a:lvl4pPr>
            <a:lvl5pPr algn="ctr">
              <a:defRPr sz="1600" b="0" i="0">
                <a:latin typeface="Roboto" panose="02000000000000000000" pitchFamily="2" charset="0"/>
                <a:ea typeface="Roboto" panose="02000000000000000000" pitchFamily="2" charset="0"/>
                <a:cs typeface="Roboto" panose="02000000000000000000" pitchFamily="2" charset="0"/>
              </a:defRPr>
            </a:lvl5pPr>
          </a:lstStyle>
          <a:p>
            <a:pPr lvl="0"/>
            <a:r>
              <a:rPr lang="en-US"/>
              <a:t>SMALL LABEL HERE</a:t>
            </a:r>
          </a:p>
        </p:txBody>
      </p:sp>
      <p:sp>
        <p:nvSpPr>
          <p:cNvPr id="3" name="Slide Number Placeholder 2">
            <a:extLst>
              <a:ext uri="{FF2B5EF4-FFF2-40B4-BE49-F238E27FC236}">
                <a16:creationId xmlns:a16="http://schemas.microsoft.com/office/drawing/2014/main" id="{78B0CC0B-A129-E848-93F2-12A7324C1287}"/>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695203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D6F9F470-18AE-4E9D-AF51-448FB57F51F8}" type="datetime1">
              <a:rPr lang="en-US" smtClean="0"/>
              <a:t>10/5/22</a:t>
            </a:fld>
            <a:endParaRPr lang="en-US"/>
          </a:p>
        </p:txBody>
      </p:sp>
      <p:sp>
        <p:nvSpPr>
          <p:cNvPr id="4" name="Holder 4"/>
          <p:cNvSpPr>
            <a:spLocks noGrp="1"/>
          </p:cNvSpPr>
          <p:nvPr>
            <p:ph type="sldNum" sz="quarter" idx="7"/>
          </p:nvPr>
        </p:nvSpPr>
        <p:spPr/>
        <p:txBody>
          <a:bodyPr lIns="0" tIns="0" rIns="0" bIns="0"/>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36998666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ue_Statistic_Gri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DB831D-FF0E-6041-9ECA-253632A0B4A2}"/>
              </a:ext>
            </a:extLst>
          </p:cNvPr>
          <p:cNvSpPr>
            <a:spLocks noGrp="1"/>
          </p:cNvSpPr>
          <p:nvPr>
            <p:ph type="body" sz="quarter" idx="23" hasCustomPrompt="1"/>
          </p:nvPr>
        </p:nvSpPr>
        <p:spPr>
          <a:xfrm>
            <a:off x="8435860" y="3599374"/>
            <a:ext cx="3298940" cy="384401"/>
          </a:xfrm>
          <a:prstGeom prst="rect">
            <a:avLst/>
          </a:prstGeom>
        </p:spPr>
        <p:txBody>
          <a:bodyPr/>
          <a:lstStyle>
            <a:lvl1pPr marL="0" indent="0">
              <a:buNone/>
              <a:defRPr sz="1800">
                <a:solidFill>
                  <a:schemeClr val="bg1"/>
                </a:solidFill>
                <a:latin typeface="+mj-lt"/>
              </a:defRPr>
            </a:lvl1pPr>
            <a:lvl2pPr indent="0">
              <a:buNone/>
              <a:defRPr sz="1800">
                <a:latin typeface="+mj-lt"/>
              </a:defRPr>
            </a:lvl2pPr>
            <a:lvl3pPr indent="0">
              <a:buNone/>
              <a:defRPr sz="1800">
                <a:latin typeface="+mj-lt"/>
              </a:defRPr>
            </a:lvl3pPr>
            <a:lvl4pPr indent="0">
              <a:buNone/>
              <a:defRPr sz="1800">
                <a:latin typeface="+mj-lt"/>
              </a:defRPr>
            </a:lvl4pPr>
            <a:lvl5pPr indent="0">
              <a:buNone/>
              <a:defRPr sz="1800">
                <a:latin typeface="+mj-lt"/>
              </a:defRPr>
            </a:lvl5pPr>
          </a:lstStyle>
          <a:p>
            <a:pPr lvl="0"/>
            <a:r>
              <a:rPr lang="en-US"/>
              <a:t>Small Headline Here</a:t>
            </a:r>
          </a:p>
        </p:txBody>
      </p:sp>
      <p:sp>
        <p:nvSpPr>
          <p:cNvPr id="67" name="Title 1">
            <a:extLst>
              <a:ext uri="{FF2B5EF4-FFF2-40B4-BE49-F238E27FC236}">
                <a16:creationId xmlns:a16="http://schemas.microsoft.com/office/drawing/2014/main" id="{95582D47-7BB0-094F-BC03-2AF7E9309B6A}"/>
              </a:ext>
            </a:extLst>
          </p:cNvPr>
          <p:cNvSpPr>
            <a:spLocks noGrp="1"/>
          </p:cNvSpPr>
          <p:nvPr>
            <p:ph type="title" hasCustomPrompt="1"/>
          </p:nvPr>
        </p:nvSpPr>
        <p:spPr>
          <a:xfrm>
            <a:off x="8435860" y="809351"/>
            <a:ext cx="3298940" cy="405143"/>
          </a:xfrm>
          <a:prstGeom prst="rect">
            <a:avLst/>
          </a:prstGeom>
        </p:spPr>
        <p:txBody>
          <a:bodyPr/>
          <a:lstStyle>
            <a:lvl1pPr>
              <a:defRPr sz="1800" spc="0" baseline="0">
                <a:solidFill>
                  <a:schemeClr val="bg1"/>
                </a:solidFill>
              </a:defRPr>
            </a:lvl1pPr>
          </a:lstStyle>
          <a:p>
            <a:r>
              <a:rPr lang="en-US"/>
              <a:t>Small Headline Here</a:t>
            </a:r>
          </a:p>
        </p:txBody>
      </p:sp>
      <p:sp>
        <p:nvSpPr>
          <p:cNvPr id="68" name="Text Placeholder 25">
            <a:extLst>
              <a:ext uri="{FF2B5EF4-FFF2-40B4-BE49-F238E27FC236}">
                <a16:creationId xmlns:a16="http://schemas.microsoft.com/office/drawing/2014/main" id="{CA27E16D-3EA7-1245-9543-DAAF6972CEAA}"/>
              </a:ext>
            </a:extLst>
          </p:cNvPr>
          <p:cNvSpPr>
            <a:spLocks noGrp="1"/>
          </p:cNvSpPr>
          <p:nvPr>
            <p:ph type="body" sz="quarter" idx="11" hasCustomPrompt="1"/>
          </p:nvPr>
        </p:nvSpPr>
        <p:spPr>
          <a:xfrm>
            <a:off x="8435860" y="1232424"/>
            <a:ext cx="3298940" cy="2160369"/>
          </a:xfrm>
          <a:prstGeom prst="rect">
            <a:avLst/>
          </a:prstGeom>
        </p:spPr>
        <p:txBody>
          <a:bodyPr/>
          <a:lstStyle>
            <a:lvl1pPr marL="137160" indent="-137160">
              <a:lnSpc>
                <a:spcPct val="100000"/>
              </a:lnSpc>
              <a:spcBef>
                <a:spcPts val="0"/>
              </a:spcBef>
              <a:spcAft>
                <a:spcPts val="1400"/>
              </a:spcAft>
              <a:buFont typeface="Arial" panose="020B0604020202020204" pitchFamily="34" charset="0"/>
              <a:buChar char="•"/>
              <a:defRPr sz="1200">
                <a:solidFill>
                  <a:schemeClr val="bg1"/>
                </a:solidFill>
              </a:defRPr>
            </a:lvl1pPr>
            <a:lvl2pPr marL="628650" indent="-171450">
              <a:buFont typeface="Arial" panose="020B0604020202020204" pitchFamily="34" charset="0"/>
              <a:buChar char="•"/>
              <a:defRPr/>
            </a:lvl2pPr>
            <a:lvl3pPr marL="1085850"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Here’s some placeholder text. Delete this text and add your own text. Here’s some placeholder text.</a:t>
            </a:r>
          </a:p>
          <a:p>
            <a:pPr lvl="0"/>
            <a:r>
              <a:rPr lang="en-US"/>
              <a:t>Here’s some placeholder text. Delete this text and add your own text. </a:t>
            </a:r>
          </a:p>
          <a:p>
            <a:pPr lvl="0"/>
            <a:r>
              <a:rPr lang="en-US"/>
              <a:t>Here’s some placeholder text. Delete this text and add your own text. Here’s some placeholder text.</a:t>
            </a:r>
          </a:p>
        </p:txBody>
      </p:sp>
      <p:sp>
        <p:nvSpPr>
          <p:cNvPr id="70" name="Text Placeholder 25">
            <a:extLst>
              <a:ext uri="{FF2B5EF4-FFF2-40B4-BE49-F238E27FC236}">
                <a16:creationId xmlns:a16="http://schemas.microsoft.com/office/drawing/2014/main" id="{6C4A309D-3C3D-254E-903B-8B507BFC0FA2}"/>
              </a:ext>
            </a:extLst>
          </p:cNvPr>
          <p:cNvSpPr>
            <a:spLocks noGrp="1"/>
          </p:cNvSpPr>
          <p:nvPr>
            <p:ph type="body" sz="quarter" idx="22" hasCustomPrompt="1"/>
          </p:nvPr>
        </p:nvSpPr>
        <p:spPr>
          <a:xfrm>
            <a:off x="8435860" y="4016446"/>
            <a:ext cx="3298940" cy="2160369"/>
          </a:xfrm>
          <a:prstGeom prst="rect">
            <a:avLst/>
          </a:prstGeom>
        </p:spPr>
        <p:txBody>
          <a:bodyPr/>
          <a:lstStyle>
            <a:lvl1pPr marL="137160" indent="-137160">
              <a:lnSpc>
                <a:spcPct val="100000"/>
              </a:lnSpc>
              <a:spcBef>
                <a:spcPts val="0"/>
              </a:spcBef>
              <a:spcAft>
                <a:spcPts val="1400"/>
              </a:spcAft>
              <a:buFont typeface="Arial" panose="020B0604020202020204" pitchFamily="34" charset="0"/>
              <a:buChar char="•"/>
              <a:defRPr sz="1200">
                <a:solidFill>
                  <a:schemeClr val="bg1"/>
                </a:solidFill>
              </a:defRPr>
            </a:lvl1pPr>
            <a:lvl2pPr marL="628650" indent="-171450">
              <a:buFont typeface="Arial" panose="020B0604020202020204" pitchFamily="34" charset="0"/>
              <a:buChar char="•"/>
              <a:defRPr/>
            </a:lvl2pPr>
            <a:lvl3pPr marL="1085850"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a:t>Here’s some placeholder text. Delete this text and add your own text. Here’s some placeholder text.</a:t>
            </a:r>
          </a:p>
          <a:p>
            <a:pPr lvl="0"/>
            <a:r>
              <a:rPr lang="en-US"/>
              <a:t>Here’s some placeholder text. Delete this text and add your own text. </a:t>
            </a:r>
          </a:p>
          <a:p>
            <a:pPr lvl="0"/>
            <a:r>
              <a:rPr lang="en-US"/>
              <a:t>Here’s some placeholder text. Delete this text and add your own text. Here’s some placeholder text.</a:t>
            </a:r>
          </a:p>
        </p:txBody>
      </p:sp>
      <p:sp>
        <p:nvSpPr>
          <p:cNvPr id="57" name="Rectangle 56">
            <a:extLst>
              <a:ext uri="{FF2B5EF4-FFF2-40B4-BE49-F238E27FC236}">
                <a16:creationId xmlns:a16="http://schemas.microsoft.com/office/drawing/2014/main" id="{5C179D1C-259A-3142-87FC-194940F51A5E}"/>
              </a:ext>
            </a:extLst>
          </p:cNvPr>
          <p:cNvSpPr/>
          <p:nvPr userDrawn="1"/>
        </p:nvSpPr>
        <p:spPr>
          <a:xfrm>
            <a:off x="0" y="0"/>
            <a:ext cx="79702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28FB5DF-3C75-474A-B866-925E99838CBF}"/>
              </a:ext>
            </a:extLst>
          </p:cNvPr>
          <p:cNvSpPr/>
          <p:nvPr userDrawn="1"/>
        </p:nvSpPr>
        <p:spPr>
          <a:xfrm>
            <a:off x="2613583" y="2355189"/>
            <a:ext cx="2710900" cy="2258755"/>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39">
            <a:extLst>
              <a:ext uri="{FF2B5EF4-FFF2-40B4-BE49-F238E27FC236}">
                <a16:creationId xmlns:a16="http://schemas.microsoft.com/office/drawing/2014/main" id="{CF6001F2-6726-724A-8062-00A8DFEF7892}"/>
              </a:ext>
            </a:extLst>
          </p:cNvPr>
          <p:cNvSpPr>
            <a:spLocks noGrp="1"/>
          </p:cNvSpPr>
          <p:nvPr>
            <p:ph type="body" sz="quarter" idx="21" hasCustomPrompt="1"/>
          </p:nvPr>
        </p:nvSpPr>
        <p:spPr>
          <a:xfrm>
            <a:off x="2608930" y="2680724"/>
            <a:ext cx="2710900" cy="1624239"/>
          </a:xfrm>
          <a:prstGeom prst="rect">
            <a:avLst/>
          </a:prstGeom>
        </p:spPr>
        <p:txBody>
          <a:bodyPr anchor="ctr"/>
          <a:lstStyle>
            <a:lvl1pPr marL="0" indent="0" algn="ctr">
              <a:lnSpc>
                <a:spcPct val="100000"/>
              </a:lnSpc>
              <a:buFontTx/>
              <a:buNone/>
              <a:defRPr sz="3600" b="1" i="0" spc="0"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2pPr>
            <a:lvl3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3pPr>
            <a:lvl4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4pPr>
            <a:lvl5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Short Headline Goes Here</a:t>
            </a:r>
          </a:p>
        </p:txBody>
      </p:sp>
      <p:sp>
        <p:nvSpPr>
          <p:cNvPr id="58" name="Text Placeholder 29">
            <a:extLst>
              <a:ext uri="{FF2B5EF4-FFF2-40B4-BE49-F238E27FC236}">
                <a16:creationId xmlns:a16="http://schemas.microsoft.com/office/drawing/2014/main" id="{41A1AA91-ABF5-FA49-A56B-05D5511D74EB}"/>
              </a:ext>
            </a:extLst>
          </p:cNvPr>
          <p:cNvSpPr>
            <a:spLocks noGrp="1"/>
          </p:cNvSpPr>
          <p:nvPr>
            <p:ph type="body" sz="quarter" idx="13" hasCustomPrompt="1"/>
          </p:nvPr>
        </p:nvSpPr>
        <p:spPr>
          <a:xfrm>
            <a:off x="2979460" y="541688"/>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XXXX</a:t>
            </a:r>
          </a:p>
        </p:txBody>
      </p:sp>
      <p:sp>
        <p:nvSpPr>
          <p:cNvPr id="59" name="Text Placeholder 31">
            <a:extLst>
              <a:ext uri="{FF2B5EF4-FFF2-40B4-BE49-F238E27FC236}">
                <a16:creationId xmlns:a16="http://schemas.microsoft.com/office/drawing/2014/main" id="{45D2E028-D8D7-9D49-985B-28CF4338A80F}"/>
              </a:ext>
            </a:extLst>
          </p:cNvPr>
          <p:cNvSpPr>
            <a:spLocks noGrp="1"/>
          </p:cNvSpPr>
          <p:nvPr>
            <p:ph type="body" sz="quarter" idx="14" hasCustomPrompt="1"/>
          </p:nvPr>
        </p:nvSpPr>
        <p:spPr>
          <a:xfrm>
            <a:off x="2979461" y="1084466"/>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a:t>Statistics information will go here and in this space here and here</a:t>
            </a:r>
          </a:p>
        </p:txBody>
      </p:sp>
      <p:sp>
        <p:nvSpPr>
          <p:cNvPr id="60" name="Text Placeholder 29">
            <a:extLst>
              <a:ext uri="{FF2B5EF4-FFF2-40B4-BE49-F238E27FC236}">
                <a16:creationId xmlns:a16="http://schemas.microsoft.com/office/drawing/2014/main" id="{41EC5670-116B-634D-917C-E7B6CCAD17FC}"/>
              </a:ext>
            </a:extLst>
          </p:cNvPr>
          <p:cNvSpPr>
            <a:spLocks noGrp="1"/>
          </p:cNvSpPr>
          <p:nvPr>
            <p:ph type="body" sz="quarter" idx="15" hasCustomPrompt="1"/>
          </p:nvPr>
        </p:nvSpPr>
        <p:spPr>
          <a:xfrm>
            <a:off x="2979460" y="5064702"/>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XXXX</a:t>
            </a:r>
          </a:p>
        </p:txBody>
      </p:sp>
      <p:sp>
        <p:nvSpPr>
          <p:cNvPr id="61" name="Text Placeholder 31">
            <a:extLst>
              <a:ext uri="{FF2B5EF4-FFF2-40B4-BE49-F238E27FC236}">
                <a16:creationId xmlns:a16="http://schemas.microsoft.com/office/drawing/2014/main" id="{3CDBC854-FFB0-604E-9DAC-732E3A1C2E1F}"/>
              </a:ext>
            </a:extLst>
          </p:cNvPr>
          <p:cNvSpPr>
            <a:spLocks noGrp="1"/>
          </p:cNvSpPr>
          <p:nvPr>
            <p:ph type="body" sz="quarter" idx="16" hasCustomPrompt="1"/>
          </p:nvPr>
        </p:nvSpPr>
        <p:spPr>
          <a:xfrm>
            <a:off x="2979461" y="5607480"/>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a:t>Statistics information will go here and in this space here and here</a:t>
            </a:r>
          </a:p>
        </p:txBody>
      </p:sp>
      <p:sp>
        <p:nvSpPr>
          <p:cNvPr id="62" name="Text Placeholder 29">
            <a:extLst>
              <a:ext uri="{FF2B5EF4-FFF2-40B4-BE49-F238E27FC236}">
                <a16:creationId xmlns:a16="http://schemas.microsoft.com/office/drawing/2014/main" id="{6FAD3B77-9F89-EF49-88FB-363AC35E5C48}"/>
              </a:ext>
            </a:extLst>
          </p:cNvPr>
          <p:cNvSpPr>
            <a:spLocks noGrp="1"/>
          </p:cNvSpPr>
          <p:nvPr>
            <p:ph type="body" sz="quarter" idx="17" hasCustomPrompt="1"/>
          </p:nvPr>
        </p:nvSpPr>
        <p:spPr>
          <a:xfrm>
            <a:off x="320123" y="2864863"/>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XXXX</a:t>
            </a:r>
          </a:p>
        </p:txBody>
      </p:sp>
      <p:sp>
        <p:nvSpPr>
          <p:cNvPr id="63" name="Text Placeholder 31">
            <a:extLst>
              <a:ext uri="{FF2B5EF4-FFF2-40B4-BE49-F238E27FC236}">
                <a16:creationId xmlns:a16="http://schemas.microsoft.com/office/drawing/2014/main" id="{B8D52967-A01C-034A-89F3-AD540F5D851B}"/>
              </a:ext>
            </a:extLst>
          </p:cNvPr>
          <p:cNvSpPr>
            <a:spLocks noGrp="1"/>
          </p:cNvSpPr>
          <p:nvPr>
            <p:ph type="body" sz="quarter" idx="18" hasCustomPrompt="1"/>
          </p:nvPr>
        </p:nvSpPr>
        <p:spPr>
          <a:xfrm>
            <a:off x="320124" y="3407641"/>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a:t>Statistics information will go here and in this space here and here</a:t>
            </a:r>
          </a:p>
        </p:txBody>
      </p:sp>
      <p:sp>
        <p:nvSpPr>
          <p:cNvPr id="64" name="Text Placeholder 29">
            <a:extLst>
              <a:ext uri="{FF2B5EF4-FFF2-40B4-BE49-F238E27FC236}">
                <a16:creationId xmlns:a16="http://schemas.microsoft.com/office/drawing/2014/main" id="{29793E92-A50D-A749-826F-C1846B18CD5D}"/>
              </a:ext>
            </a:extLst>
          </p:cNvPr>
          <p:cNvSpPr>
            <a:spLocks noGrp="1"/>
          </p:cNvSpPr>
          <p:nvPr>
            <p:ph type="body" sz="quarter" idx="19" hasCustomPrompt="1"/>
          </p:nvPr>
        </p:nvSpPr>
        <p:spPr>
          <a:xfrm>
            <a:off x="5667731" y="2864863"/>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XXXX</a:t>
            </a:r>
          </a:p>
        </p:txBody>
      </p:sp>
      <p:sp>
        <p:nvSpPr>
          <p:cNvPr id="65" name="Text Placeholder 31">
            <a:extLst>
              <a:ext uri="{FF2B5EF4-FFF2-40B4-BE49-F238E27FC236}">
                <a16:creationId xmlns:a16="http://schemas.microsoft.com/office/drawing/2014/main" id="{10AAE8F2-DAF1-C642-8008-C920438BF571}"/>
              </a:ext>
            </a:extLst>
          </p:cNvPr>
          <p:cNvSpPr>
            <a:spLocks noGrp="1"/>
          </p:cNvSpPr>
          <p:nvPr>
            <p:ph type="body" sz="quarter" idx="20" hasCustomPrompt="1"/>
          </p:nvPr>
        </p:nvSpPr>
        <p:spPr>
          <a:xfrm>
            <a:off x="5667732" y="3407641"/>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a:t>Statistics information will go here and in this space here and here</a:t>
            </a:r>
          </a:p>
        </p:txBody>
      </p:sp>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pic>
        <p:nvPicPr>
          <p:cNvPr id="41" name="Picture 40" descr="A person holding a stuffed animal&#10;&#10;Description automatically generated">
            <a:extLst>
              <a:ext uri="{FF2B5EF4-FFF2-40B4-BE49-F238E27FC236}">
                <a16:creationId xmlns:a16="http://schemas.microsoft.com/office/drawing/2014/main" id="{3F255D20-B621-8C4D-AE27-A4DDFE296FB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4615133"/>
            <a:ext cx="2614264" cy="2242867"/>
          </a:xfrm>
          <a:prstGeom prst="rect">
            <a:avLst/>
          </a:prstGeom>
        </p:spPr>
      </p:pic>
      <p:pic>
        <p:nvPicPr>
          <p:cNvPr id="42" name="Picture 41" descr="A group of people sitting on a bench&#10;&#10;Description automatically generated">
            <a:extLst>
              <a:ext uri="{FF2B5EF4-FFF2-40B4-BE49-F238E27FC236}">
                <a16:creationId xmlns:a16="http://schemas.microsoft.com/office/drawing/2014/main" id="{8F62DA70-8C36-4740-B00E-DE629188300B}"/>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24484" y="4608697"/>
            <a:ext cx="2650412" cy="2249303"/>
          </a:xfrm>
          <a:prstGeom prst="rect">
            <a:avLst/>
          </a:prstGeom>
        </p:spPr>
      </p:pic>
      <p:pic>
        <p:nvPicPr>
          <p:cNvPr id="43" name="Picture 42" descr="A person holding a dog&#10;&#10;Description automatically generated">
            <a:extLst>
              <a:ext uri="{FF2B5EF4-FFF2-40B4-BE49-F238E27FC236}">
                <a16:creationId xmlns:a16="http://schemas.microsoft.com/office/drawing/2014/main" id="{D2F1D544-A2FC-CE4C-AB5A-4DF4B32171CF}"/>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328318" y="0"/>
            <a:ext cx="2641925" cy="2349942"/>
          </a:xfrm>
          <a:prstGeom prst="rect">
            <a:avLst/>
          </a:prstGeom>
        </p:spPr>
      </p:pic>
      <p:pic>
        <p:nvPicPr>
          <p:cNvPr id="44" name="Picture 43" descr="A dog lying on a bed&#10;&#10;Description automatically generated">
            <a:extLst>
              <a:ext uri="{FF2B5EF4-FFF2-40B4-BE49-F238E27FC236}">
                <a16:creationId xmlns:a16="http://schemas.microsoft.com/office/drawing/2014/main" id="{CD799CD6-BA7C-B44D-8EB8-F918429B22BA}"/>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15292"/>
            <a:ext cx="2622399" cy="2373753"/>
          </a:xfrm>
          <a:prstGeom prst="rect">
            <a:avLst/>
          </a:prstGeom>
        </p:spPr>
      </p:pic>
    </p:spTree>
    <p:extLst>
      <p:ext uri="{BB962C8B-B14F-4D97-AF65-F5344CB8AC3E}">
        <p14:creationId xmlns:p14="http://schemas.microsoft.com/office/powerpoint/2010/main" val="6671786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ue_Important_Quote">
    <p:spTree>
      <p:nvGrpSpPr>
        <p:cNvPr id="1" name=""/>
        <p:cNvGrpSpPr/>
        <p:nvPr/>
      </p:nvGrpSpPr>
      <p:grpSpPr>
        <a:xfrm>
          <a:off x="0" y="0"/>
          <a:ext cx="0" cy="0"/>
          <a:chOff x="0" y="0"/>
          <a:chExt cx="0" cy="0"/>
        </a:xfrm>
      </p:grpSpPr>
      <p:pic>
        <p:nvPicPr>
          <p:cNvPr id="21" name="Picture 20" descr="A person holding a cat&#10;&#10;Description automatically generated">
            <a:extLst>
              <a:ext uri="{FF2B5EF4-FFF2-40B4-BE49-F238E27FC236}">
                <a16:creationId xmlns:a16="http://schemas.microsoft.com/office/drawing/2014/main" id="{35C9A423-619C-3C4C-9241-D1F8AA706C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865037" y="0"/>
            <a:ext cx="7326964" cy="6858000"/>
          </a:xfrm>
          <a:prstGeom prst="rect">
            <a:avLst/>
          </a:prstGeom>
        </p:spPr>
      </p:pic>
      <p:pic>
        <p:nvPicPr>
          <p:cNvPr id="22" name="Picture 21">
            <a:extLst>
              <a:ext uri="{FF2B5EF4-FFF2-40B4-BE49-F238E27FC236}">
                <a16:creationId xmlns:a16="http://schemas.microsoft.com/office/drawing/2014/main" id="{4F0DC53B-9940-5541-8FF5-8AC3D4229EB4}"/>
              </a:ext>
            </a:extLst>
          </p:cNvPr>
          <p:cNvPicPr>
            <a:picLocks noChangeAspect="1"/>
          </p:cNvPicPr>
          <p:nvPr userDrawn="1"/>
        </p:nvPicPr>
        <p:blipFill>
          <a:blip r:embed="rId3"/>
          <a:stretch>
            <a:fillRect/>
          </a:stretch>
        </p:blipFill>
        <p:spPr>
          <a:xfrm rot="8253183">
            <a:off x="1241168" y="-533633"/>
            <a:ext cx="7850766" cy="7591236"/>
          </a:xfrm>
          <a:prstGeom prst="rect">
            <a:avLst/>
          </a:prstGeom>
        </p:spPr>
      </p:pic>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
        <p:nvSpPr>
          <p:cNvPr id="23" name="Text Placeholder 3">
            <a:extLst>
              <a:ext uri="{FF2B5EF4-FFF2-40B4-BE49-F238E27FC236}">
                <a16:creationId xmlns:a16="http://schemas.microsoft.com/office/drawing/2014/main" id="{2BC3EB91-ED9D-6847-A0AB-0CC3D79E49A1}"/>
              </a:ext>
            </a:extLst>
          </p:cNvPr>
          <p:cNvSpPr>
            <a:spLocks noGrp="1"/>
          </p:cNvSpPr>
          <p:nvPr>
            <p:ph type="body" sz="quarter" idx="12" hasCustomPrompt="1"/>
          </p:nvPr>
        </p:nvSpPr>
        <p:spPr>
          <a:xfrm>
            <a:off x="178904" y="2923218"/>
            <a:ext cx="6659218" cy="735682"/>
          </a:xfrm>
          <a:prstGeom prst="rect">
            <a:avLst/>
          </a:prstGeom>
        </p:spPr>
        <p:txBody>
          <a:bodyPr/>
          <a:lstStyle>
            <a:lvl1pPr marL="0" indent="0" algn="ctr">
              <a:buNone/>
              <a:defRPr sz="4800" b="1" i="0" spc="0" baseline="0">
                <a:solidFill>
                  <a:schemeClr val="bg2"/>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a:t>IMPORTANT QUOTE</a:t>
            </a:r>
          </a:p>
        </p:txBody>
      </p:sp>
      <p:sp>
        <p:nvSpPr>
          <p:cNvPr id="24" name="Text Placeholder 3">
            <a:extLst>
              <a:ext uri="{FF2B5EF4-FFF2-40B4-BE49-F238E27FC236}">
                <a16:creationId xmlns:a16="http://schemas.microsoft.com/office/drawing/2014/main" id="{25DBF558-2695-5946-A2AE-5406A42FB261}"/>
              </a:ext>
            </a:extLst>
          </p:cNvPr>
          <p:cNvSpPr>
            <a:spLocks noGrp="1"/>
          </p:cNvSpPr>
          <p:nvPr>
            <p:ph type="body" sz="quarter" idx="11" hasCustomPrompt="1"/>
          </p:nvPr>
        </p:nvSpPr>
        <p:spPr>
          <a:xfrm>
            <a:off x="178904" y="3658900"/>
            <a:ext cx="6659218" cy="1009502"/>
          </a:xfrm>
          <a:prstGeom prst="rect">
            <a:avLst/>
          </a:prstGeom>
        </p:spPr>
        <p:txBody>
          <a:bodyPr/>
          <a:lstStyle>
            <a:lvl1pPr marL="0" indent="0" algn="ctr">
              <a:lnSpc>
                <a:spcPct val="100000"/>
              </a:lnSpc>
              <a:buNone/>
              <a:defRPr>
                <a:solidFill>
                  <a:schemeClr val="bg1"/>
                </a:solidFill>
                <a:latin typeface="+mj-lt"/>
              </a:defRPr>
            </a:lvl1pPr>
          </a:lstStyle>
          <a:p>
            <a:pPr lvl="0"/>
            <a:r>
              <a:rPr lang="en-US"/>
              <a:t>Here’s space for a big quote</a:t>
            </a:r>
            <a:br>
              <a:rPr lang="en-US"/>
            </a:br>
            <a:r>
              <a:rPr lang="en-US"/>
              <a:t>and here goes the </a:t>
            </a:r>
          </a:p>
        </p:txBody>
      </p:sp>
      <p:sp>
        <p:nvSpPr>
          <p:cNvPr id="25" name="Text Placeholder 3">
            <a:extLst>
              <a:ext uri="{FF2B5EF4-FFF2-40B4-BE49-F238E27FC236}">
                <a16:creationId xmlns:a16="http://schemas.microsoft.com/office/drawing/2014/main" id="{BE0305FC-D80E-DA4E-A7B1-1BBCC1A7E957}"/>
              </a:ext>
            </a:extLst>
          </p:cNvPr>
          <p:cNvSpPr>
            <a:spLocks noGrp="1"/>
          </p:cNvSpPr>
          <p:nvPr>
            <p:ph type="body" sz="quarter" idx="13" hasCustomPrompt="1"/>
          </p:nvPr>
        </p:nvSpPr>
        <p:spPr>
          <a:xfrm>
            <a:off x="178904" y="2336164"/>
            <a:ext cx="6659218" cy="479214"/>
          </a:xfrm>
          <a:prstGeom prst="rect">
            <a:avLst/>
          </a:prstGeom>
        </p:spPr>
        <p:txBody>
          <a:bodyPr/>
          <a:lstStyle>
            <a:lvl1pPr marL="0" indent="0" algn="ctr">
              <a:buNone/>
              <a:defRPr>
                <a:solidFill>
                  <a:schemeClr val="bg1"/>
                </a:solidFill>
                <a:latin typeface="+mj-lt"/>
              </a:defRPr>
            </a:lvl1pPr>
          </a:lstStyle>
          <a:p>
            <a:pPr lvl="0"/>
            <a:r>
              <a:rPr lang="en-US"/>
              <a:t>Here’s space for a big quote</a:t>
            </a:r>
          </a:p>
        </p:txBody>
      </p:sp>
    </p:spTree>
    <p:extLst>
      <p:ext uri="{BB962C8B-B14F-4D97-AF65-F5344CB8AC3E}">
        <p14:creationId xmlns:p14="http://schemas.microsoft.com/office/powerpoint/2010/main" val="82851477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ue_Closing_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B6811-ACD0-DA45-9EA5-12DCF5AC9389}"/>
              </a:ext>
            </a:extLst>
          </p:cNvPr>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l="16229" t="19621" b="24816"/>
          <a:stretch/>
        </p:blipFill>
        <p:spPr>
          <a:xfrm>
            <a:off x="0" y="0"/>
            <a:ext cx="9826906" cy="6858000"/>
          </a:xfrm>
          <a:prstGeom prst="rect">
            <a:avLst/>
          </a:prstGeom>
        </p:spPr>
      </p:pic>
      <p:sp>
        <p:nvSpPr>
          <p:cNvPr id="12" name="Text Placeholder 16">
            <a:extLst>
              <a:ext uri="{FF2B5EF4-FFF2-40B4-BE49-F238E27FC236}">
                <a16:creationId xmlns:a16="http://schemas.microsoft.com/office/drawing/2014/main" id="{4131650A-5DEE-A844-AEB0-643BE793599C}"/>
              </a:ext>
            </a:extLst>
          </p:cNvPr>
          <p:cNvSpPr>
            <a:spLocks noGrp="1"/>
          </p:cNvSpPr>
          <p:nvPr>
            <p:ph type="body" sz="quarter" idx="13" hasCustomPrompt="1"/>
          </p:nvPr>
        </p:nvSpPr>
        <p:spPr>
          <a:xfrm>
            <a:off x="3311467" y="3790699"/>
            <a:ext cx="5710237" cy="365125"/>
          </a:xfrm>
          <a:prstGeom prst="rect">
            <a:avLst/>
          </a:prstGeom>
        </p:spPr>
        <p:txBody>
          <a:bodyPr/>
          <a:lstStyle>
            <a:lvl1pPr algn="ctr">
              <a:buNone/>
              <a:defRPr sz="1800">
                <a:solidFill>
                  <a:schemeClr val="bg1"/>
                </a:solidFill>
                <a:latin typeface="+mj-lt"/>
              </a:defRPr>
            </a:lvl1pPr>
          </a:lstStyle>
          <a:p>
            <a:pPr lvl="0"/>
            <a:r>
              <a:rPr lang="en-US"/>
              <a:t>Thanks!</a:t>
            </a:r>
          </a:p>
        </p:txBody>
      </p:sp>
      <p:sp>
        <p:nvSpPr>
          <p:cNvPr id="9" name="Title 1">
            <a:extLst>
              <a:ext uri="{FF2B5EF4-FFF2-40B4-BE49-F238E27FC236}">
                <a16:creationId xmlns:a16="http://schemas.microsoft.com/office/drawing/2014/main" id="{76B1C4E0-281F-CB4D-AC66-927372FAD651}"/>
              </a:ext>
            </a:extLst>
          </p:cNvPr>
          <p:cNvSpPr>
            <a:spLocks noGrp="1"/>
          </p:cNvSpPr>
          <p:nvPr>
            <p:ph type="title" hasCustomPrompt="1"/>
          </p:nvPr>
        </p:nvSpPr>
        <p:spPr>
          <a:xfrm>
            <a:off x="2194158" y="3039214"/>
            <a:ext cx="7960094" cy="664622"/>
          </a:xfrm>
          <a:prstGeom prst="rect">
            <a:avLst/>
          </a:prstGeom>
        </p:spPr>
        <p:txBody>
          <a:bodyPr/>
          <a:lstStyle>
            <a:lvl1pPr algn="ctr">
              <a:buFont typeface="Arial" panose="020B0604020202020204" pitchFamily="34" charset="0"/>
              <a:buNone/>
              <a:defRPr sz="4400" spc="0" baseline="0">
                <a:solidFill>
                  <a:schemeClr val="bg1"/>
                </a:solidFill>
              </a:defRPr>
            </a:lvl1pPr>
          </a:lstStyle>
          <a:p>
            <a:r>
              <a:rPr lang="en-US"/>
              <a:t>Closing Slide</a:t>
            </a:r>
          </a:p>
        </p:txBody>
      </p:sp>
      <p:sp>
        <p:nvSpPr>
          <p:cNvPr id="11" name="Text Placeholder 14">
            <a:extLst>
              <a:ext uri="{FF2B5EF4-FFF2-40B4-BE49-F238E27FC236}">
                <a16:creationId xmlns:a16="http://schemas.microsoft.com/office/drawing/2014/main" id="{29D2DD1D-771E-2246-AA2C-190B05EDF2C7}"/>
              </a:ext>
            </a:extLst>
          </p:cNvPr>
          <p:cNvSpPr>
            <a:spLocks noGrp="1"/>
          </p:cNvSpPr>
          <p:nvPr>
            <p:ph type="body" sz="quarter" idx="12" hasCustomPrompt="1"/>
          </p:nvPr>
        </p:nvSpPr>
        <p:spPr>
          <a:xfrm>
            <a:off x="3524985" y="2657712"/>
            <a:ext cx="5283200" cy="363874"/>
          </a:xfrm>
          <a:prstGeom prst="rect">
            <a:avLst/>
          </a:prstGeom>
        </p:spPr>
        <p:txBody>
          <a:bodyPr/>
          <a:lstStyle>
            <a:lvl1pPr algn="ctr">
              <a:buNone/>
              <a:defRPr sz="1600" b="0"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600" b="0" i="0">
                <a:latin typeface="Roboto" panose="02000000000000000000" pitchFamily="2" charset="0"/>
                <a:ea typeface="Roboto" panose="02000000000000000000" pitchFamily="2" charset="0"/>
                <a:cs typeface="Roboto" panose="02000000000000000000" pitchFamily="2" charset="0"/>
              </a:defRPr>
            </a:lvl2pPr>
            <a:lvl3pPr algn="ctr">
              <a:defRPr sz="1600" b="0" i="0">
                <a:latin typeface="Roboto" panose="02000000000000000000" pitchFamily="2" charset="0"/>
                <a:ea typeface="Roboto" panose="02000000000000000000" pitchFamily="2" charset="0"/>
                <a:cs typeface="Roboto" panose="02000000000000000000" pitchFamily="2" charset="0"/>
              </a:defRPr>
            </a:lvl3pPr>
            <a:lvl4pPr algn="ctr">
              <a:defRPr sz="1600" b="0" i="0">
                <a:latin typeface="Roboto" panose="02000000000000000000" pitchFamily="2" charset="0"/>
                <a:ea typeface="Roboto" panose="02000000000000000000" pitchFamily="2" charset="0"/>
                <a:cs typeface="Roboto" panose="02000000000000000000" pitchFamily="2" charset="0"/>
              </a:defRPr>
            </a:lvl4pPr>
            <a:lvl5pPr algn="ctr">
              <a:defRPr sz="1600" b="0" i="0">
                <a:latin typeface="Roboto" panose="02000000000000000000" pitchFamily="2" charset="0"/>
                <a:ea typeface="Roboto" panose="02000000000000000000" pitchFamily="2" charset="0"/>
                <a:cs typeface="Roboto" panose="02000000000000000000" pitchFamily="2" charset="0"/>
              </a:defRPr>
            </a:lvl5pPr>
          </a:lstStyle>
          <a:p>
            <a:pPr lvl="0"/>
            <a:r>
              <a:rPr lang="en-US"/>
              <a:t>October 31, 2020</a:t>
            </a:r>
          </a:p>
        </p:txBody>
      </p:sp>
      <p:sp>
        <p:nvSpPr>
          <p:cNvPr id="3" name="Slide Number Placeholder 2">
            <a:extLst>
              <a:ext uri="{FF2B5EF4-FFF2-40B4-BE49-F238E27FC236}">
                <a16:creationId xmlns:a16="http://schemas.microsoft.com/office/drawing/2014/main" id="{78B0CC0B-A129-E848-93F2-12A7324C1287}"/>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176565991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cSld name="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1D8BD707-D9CF-40AE-B4C6-C98DA3205C09}" type="datetimeFigureOut">
              <a:rPr kumimoji="0" lang="en-US"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10/5/22</a:t>
            </a:fld>
            <a:endParaRPr kumimoji="0" lang="en-US"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sz="18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a:ln>
                <a:noFill/>
              </a:ln>
              <a:solidFill>
                <a:prstClr val="black">
                  <a:tint val="75000"/>
                </a:prstClr>
              </a:solidFill>
              <a:effectLst/>
              <a:uLnTx/>
              <a:uFillTx/>
              <a:latin typeface="Calibri"/>
              <a:ea typeface="+mn-ea"/>
              <a:cs typeface="+mn-cs"/>
            </a:endParaRPr>
          </a:p>
        </p:txBody>
      </p:sp>
    </p:spTree>
    <p:extLst>
      <p:ext uri="{BB962C8B-B14F-4D97-AF65-F5344CB8AC3E}">
        <p14:creationId xmlns:p14="http://schemas.microsoft.com/office/powerpoint/2010/main" val="287254988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hoto_Cover_2">
    <p:spTree>
      <p:nvGrpSpPr>
        <p:cNvPr id="1" name=""/>
        <p:cNvGrpSpPr/>
        <p:nvPr/>
      </p:nvGrpSpPr>
      <p:grpSpPr>
        <a:xfrm>
          <a:off x="0" y="0"/>
          <a:ext cx="0" cy="0"/>
          <a:chOff x="0" y="0"/>
          <a:chExt cx="0" cy="0"/>
        </a:xfrm>
      </p:grpSpPr>
      <p:pic>
        <p:nvPicPr>
          <p:cNvPr id="3" name="Picture 2" descr="A picture containing person, indoor, window, small&#10;&#10;Description automatically generated">
            <a:extLst>
              <a:ext uri="{FF2B5EF4-FFF2-40B4-BE49-F238E27FC236}">
                <a16:creationId xmlns:a16="http://schemas.microsoft.com/office/drawing/2014/main" id="{E7F02405-3663-1745-A67F-E87D217BA25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221582" cy="6858001"/>
          </a:xfrm>
          <a:prstGeom prst="rect">
            <a:avLst/>
          </a:prstGeom>
        </p:spPr>
      </p:pic>
      <p:sp>
        <p:nvSpPr>
          <p:cNvPr id="8" name="Text Placeholder 7">
            <a:extLst>
              <a:ext uri="{FF2B5EF4-FFF2-40B4-BE49-F238E27FC236}">
                <a16:creationId xmlns:a16="http://schemas.microsoft.com/office/drawing/2014/main" id="{AACCC9D0-5856-C64C-81CD-32C32C7D4087}"/>
              </a:ext>
            </a:extLst>
          </p:cNvPr>
          <p:cNvSpPr>
            <a:spLocks noGrp="1"/>
          </p:cNvSpPr>
          <p:nvPr>
            <p:ph type="body" sz="quarter" idx="10" hasCustomPrompt="1"/>
          </p:nvPr>
        </p:nvSpPr>
        <p:spPr>
          <a:xfrm>
            <a:off x="421205" y="3178066"/>
            <a:ext cx="4604078" cy="1782449"/>
          </a:xfrm>
          <a:prstGeom prst="rect">
            <a:avLst/>
          </a:prstGeom>
        </p:spPr>
        <p:txBody>
          <a:bodyPr/>
          <a:lstStyle>
            <a:lvl1pPr marL="0" indent="0">
              <a:lnSpc>
                <a:spcPct val="85000"/>
              </a:lnSpc>
              <a:spcBef>
                <a:spcPts val="0"/>
              </a:spcBef>
              <a:buNone/>
              <a:defRPr sz="44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4400" b="1" i="0">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4400" b="1" i="0">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4400" b="1" i="0">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4400" b="1" i="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 HEADLINE</a:t>
            </a:r>
          </a:p>
        </p:txBody>
      </p:sp>
      <p:sp>
        <p:nvSpPr>
          <p:cNvPr id="10" name="Text Placeholder 9">
            <a:extLst>
              <a:ext uri="{FF2B5EF4-FFF2-40B4-BE49-F238E27FC236}">
                <a16:creationId xmlns:a16="http://schemas.microsoft.com/office/drawing/2014/main" id="{69638FAE-C8DC-7C44-833E-A9D06FBC7336}"/>
              </a:ext>
            </a:extLst>
          </p:cNvPr>
          <p:cNvSpPr>
            <a:spLocks noGrp="1"/>
          </p:cNvSpPr>
          <p:nvPr>
            <p:ph type="body" sz="quarter" idx="11" hasCustomPrompt="1"/>
          </p:nvPr>
        </p:nvSpPr>
        <p:spPr>
          <a:xfrm>
            <a:off x="421205" y="4960515"/>
            <a:ext cx="2717670" cy="935660"/>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Subhead Copy Goes Here and Here</a:t>
            </a:r>
          </a:p>
        </p:txBody>
      </p:sp>
      <p:pic>
        <p:nvPicPr>
          <p:cNvPr id="6" name="Picture 5">
            <a:extLst>
              <a:ext uri="{FF2B5EF4-FFF2-40B4-BE49-F238E27FC236}">
                <a16:creationId xmlns:a16="http://schemas.microsoft.com/office/drawing/2014/main" id="{AB72A0A9-1140-8944-9482-AC5A987ABE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457" y="2461802"/>
            <a:ext cx="2007308" cy="589886"/>
          </a:xfrm>
          <a:prstGeom prst="rect">
            <a:avLst/>
          </a:prstGeom>
        </p:spPr>
      </p:pic>
    </p:spTree>
    <p:extLst>
      <p:ext uri="{BB962C8B-B14F-4D97-AF65-F5344CB8AC3E}">
        <p14:creationId xmlns:p14="http://schemas.microsoft.com/office/powerpoint/2010/main" val="28292066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rgbClr val="6EAAD9"/>
                </a:solidFill>
                <a:latin typeface="Arial"/>
                <a:cs typeface="Arial"/>
              </a:defRPr>
            </a:lvl1pPr>
          </a:lstStyle>
          <a:p>
            <a:endParaRPr/>
          </a:p>
        </p:txBody>
      </p:sp>
      <p:sp>
        <p:nvSpPr>
          <p:cNvPr id="3" name="Holder 3"/>
          <p:cNvSpPr>
            <a:spLocks noGrp="1"/>
          </p:cNvSpPr>
          <p:nvPr>
            <p:ph type="body" idx="1"/>
          </p:nvPr>
        </p:nvSpPr>
        <p:spPr>
          <a:xfrm>
            <a:off x="561839" y="1532185"/>
            <a:ext cx="10964118" cy="276999"/>
          </a:xfrm>
        </p:spPr>
        <p:txBody>
          <a:bodyPr lIns="0" tIns="0" rIns="0" bIns="0"/>
          <a:lstStyle>
            <a:lvl1pPr>
              <a:defRPr/>
            </a:lvl1pPr>
          </a:lstStyle>
          <a:p>
            <a:endParaRPr/>
          </a:p>
        </p:txBody>
      </p:sp>
    </p:spTree>
    <p:extLst>
      <p:ext uri="{BB962C8B-B14F-4D97-AF65-F5344CB8AC3E}">
        <p14:creationId xmlns:p14="http://schemas.microsoft.com/office/powerpoint/2010/main" val="218122928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hite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894D9-AB95-FF4F-B697-62BF3D86E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4" name="Slide Number Placeholder 5">
            <a:extLst>
              <a:ext uri="{FF2B5EF4-FFF2-40B4-BE49-F238E27FC236}">
                <a16:creationId xmlns:a16="http://schemas.microsoft.com/office/drawing/2014/main" id="{9FF07A6A-5332-524F-B3D4-9D4B7CF74E98}"/>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5" name="Straight Connector 4">
            <a:extLst>
              <a:ext uri="{FF2B5EF4-FFF2-40B4-BE49-F238E27FC236}">
                <a16:creationId xmlns:a16="http://schemas.microsoft.com/office/drawing/2014/main" id="{8E386525-3DD3-8E49-AA0D-1F36A977565A}"/>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9581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Light_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E1E485-5AF1-3242-A3C0-45FE910FEC1A}"/>
              </a:ext>
            </a:extLst>
          </p:cNvPr>
          <p:cNvPicPr>
            <a:picLocks noChangeAspect="1"/>
          </p:cNvPicPr>
          <p:nvPr userDrawn="1"/>
        </p:nvPicPr>
        <p:blipFill>
          <a:blip r:embed="rId2"/>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C57BD30-22A5-834D-AA0B-2812871BF0DA}"/>
              </a:ext>
            </a:extLst>
          </p:cNvPr>
          <p:cNvSpPr>
            <a:spLocks noGrp="1"/>
          </p:cNvSpPr>
          <p:nvPr>
            <p:ph type="body" sz="quarter" idx="10" hasCustomPrompt="1"/>
          </p:nvPr>
        </p:nvSpPr>
        <p:spPr>
          <a:xfrm>
            <a:off x="1524000" y="3395103"/>
            <a:ext cx="9144000" cy="531813"/>
          </a:xfrm>
          <a:prstGeom prst="rect">
            <a:avLst/>
          </a:prstGeo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Subhead Copy Goes Here and Here</a:t>
            </a:r>
          </a:p>
        </p:txBody>
      </p:sp>
      <p:sp>
        <p:nvSpPr>
          <p:cNvPr id="5" name="Title 4">
            <a:extLst>
              <a:ext uri="{FF2B5EF4-FFF2-40B4-BE49-F238E27FC236}">
                <a16:creationId xmlns:a16="http://schemas.microsoft.com/office/drawing/2014/main" id="{8B022DA0-9760-0D4A-A09E-BBE2363C94C3}"/>
              </a:ext>
            </a:extLst>
          </p:cNvPr>
          <p:cNvSpPr>
            <a:spLocks noGrp="1"/>
          </p:cNvSpPr>
          <p:nvPr>
            <p:ph type="title" hasCustomPrompt="1"/>
          </p:nvPr>
        </p:nvSpPr>
        <p:spPr>
          <a:xfrm>
            <a:off x="1524000" y="2638341"/>
            <a:ext cx="9144000" cy="777702"/>
          </a:xfrm>
          <a:prstGeom prst="rect">
            <a:avLst/>
          </a:prstGeom>
        </p:spPr>
        <p:txBody>
          <a:bodyPr/>
          <a:lstStyle>
            <a:lvl1pPr algn="ctr">
              <a:defRPr sz="5000"/>
            </a:lvl1pPr>
          </a:lstStyle>
          <a:p>
            <a:r>
              <a:rPr lang="en-US"/>
              <a:t>Presentation Template</a:t>
            </a:r>
          </a:p>
        </p:txBody>
      </p:sp>
    </p:spTree>
    <p:extLst>
      <p:ext uri="{BB962C8B-B14F-4D97-AF65-F5344CB8AC3E}">
        <p14:creationId xmlns:p14="http://schemas.microsoft.com/office/powerpoint/2010/main" val="26289891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_Cover_1">
    <p:spTree>
      <p:nvGrpSpPr>
        <p:cNvPr id="1" name=""/>
        <p:cNvGrpSpPr/>
        <p:nvPr/>
      </p:nvGrpSpPr>
      <p:grpSpPr>
        <a:xfrm>
          <a:off x="0" y="0"/>
          <a:ext cx="0" cy="0"/>
          <a:chOff x="0" y="0"/>
          <a:chExt cx="0" cy="0"/>
        </a:xfrm>
      </p:grpSpPr>
      <p:pic>
        <p:nvPicPr>
          <p:cNvPr id="3" name="Picture 2" descr="A group of people sitting around a dog&#10;&#10;Description automatically generated">
            <a:extLst>
              <a:ext uri="{FF2B5EF4-FFF2-40B4-BE49-F238E27FC236}">
                <a16:creationId xmlns:a16="http://schemas.microsoft.com/office/drawing/2014/main" id="{BF4D359C-126E-B34F-84C8-7738136E23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76358"/>
          </a:xfrm>
          <a:prstGeom prst="rect">
            <a:avLst/>
          </a:prstGeom>
        </p:spPr>
      </p:pic>
      <p:pic>
        <p:nvPicPr>
          <p:cNvPr id="4" name="Picture 3">
            <a:extLst>
              <a:ext uri="{FF2B5EF4-FFF2-40B4-BE49-F238E27FC236}">
                <a16:creationId xmlns:a16="http://schemas.microsoft.com/office/drawing/2014/main" id="{09B8F923-7F37-9740-83BD-4B58C2753009}"/>
              </a:ext>
            </a:extLst>
          </p:cNvPr>
          <p:cNvPicPr>
            <a:picLocks noChangeAspect="1"/>
          </p:cNvPicPr>
          <p:nvPr userDrawn="1"/>
        </p:nvPicPr>
        <p:blipFill>
          <a:blip r:embed="rId3"/>
          <a:stretch>
            <a:fillRect/>
          </a:stretch>
        </p:blipFill>
        <p:spPr>
          <a:xfrm rot="3300000">
            <a:off x="-332404" y="3135106"/>
            <a:ext cx="7393772" cy="7149350"/>
          </a:xfrm>
          <a:prstGeom prst="rect">
            <a:avLst/>
          </a:prstGeom>
        </p:spPr>
      </p:pic>
      <p:pic>
        <p:nvPicPr>
          <p:cNvPr id="7" name="Picture 6">
            <a:extLst>
              <a:ext uri="{FF2B5EF4-FFF2-40B4-BE49-F238E27FC236}">
                <a16:creationId xmlns:a16="http://schemas.microsoft.com/office/drawing/2014/main" id="{FC3DFA27-43E9-954E-8E0C-1660351E3CCE}"/>
              </a:ext>
            </a:extLst>
          </p:cNvPr>
          <p:cNvPicPr>
            <a:picLocks noChangeAspect="1"/>
          </p:cNvPicPr>
          <p:nvPr userDrawn="1"/>
        </p:nvPicPr>
        <p:blipFill>
          <a:blip r:embed="rId4"/>
          <a:stretch>
            <a:fillRect/>
          </a:stretch>
        </p:blipFill>
        <p:spPr>
          <a:xfrm>
            <a:off x="645294" y="4653906"/>
            <a:ext cx="1948113" cy="572974"/>
          </a:xfrm>
          <a:prstGeom prst="rect">
            <a:avLst/>
          </a:prstGeom>
        </p:spPr>
      </p:pic>
      <p:sp>
        <p:nvSpPr>
          <p:cNvPr id="13" name="Text Placeholder 12">
            <a:extLst>
              <a:ext uri="{FF2B5EF4-FFF2-40B4-BE49-F238E27FC236}">
                <a16:creationId xmlns:a16="http://schemas.microsoft.com/office/drawing/2014/main" id="{791CBD95-67C1-934D-8AB2-0FDC0AA1564B}"/>
              </a:ext>
            </a:extLst>
          </p:cNvPr>
          <p:cNvSpPr>
            <a:spLocks noGrp="1"/>
          </p:cNvSpPr>
          <p:nvPr>
            <p:ph type="body" sz="quarter" idx="11" hasCustomPrompt="1"/>
          </p:nvPr>
        </p:nvSpPr>
        <p:spPr>
          <a:xfrm>
            <a:off x="548053" y="6034128"/>
            <a:ext cx="7161212" cy="429758"/>
          </a:xfrm>
          <a:prstGeom prst="rect">
            <a:avLst/>
          </a:prstGeom>
        </p:spPr>
        <p:txBody>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Subhead Copy Goes Here and Here</a:t>
            </a:r>
          </a:p>
        </p:txBody>
      </p:sp>
      <p:sp>
        <p:nvSpPr>
          <p:cNvPr id="9" name="Text Placeholder 8">
            <a:extLst>
              <a:ext uri="{FF2B5EF4-FFF2-40B4-BE49-F238E27FC236}">
                <a16:creationId xmlns:a16="http://schemas.microsoft.com/office/drawing/2014/main" id="{4AC8FEF2-0224-8B4C-921F-3648CA734A1A}"/>
              </a:ext>
            </a:extLst>
          </p:cNvPr>
          <p:cNvSpPr>
            <a:spLocks noGrp="1"/>
          </p:cNvSpPr>
          <p:nvPr>
            <p:ph type="body" sz="quarter" idx="10" hasCustomPrompt="1"/>
          </p:nvPr>
        </p:nvSpPr>
        <p:spPr>
          <a:xfrm>
            <a:off x="548053" y="5304971"/>
            <a:ext cx="7161212" cy="729157"/>
          </a:xfrm>
          <a:prstGeom prst="rect">
            <a:avLst/>
          </a:prstGeom>
        </p:spPr>
        <p:txBody>
          <a:bodyPr/>
          <a:lstStyle>
            <a:lvl1pPr marL="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a:t>
            </a:r>
          </a:p>
        </p:txBody>
      </p:sp>
    </p:spTree>
    <p:extLst>
      <p:ext uri="{BB962C8B-B14F-4D97-AF65-F5344CB8AC3E}">
        <p14:creationId xmlns:p14="http://schemas.microsoft.com/office/powerpoint/2010/main" val="11570893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_Cover_2">
    <p:spTree>
      <p:nvGrpSpPr>
        <p:cNvPr id="1" name=""/>
        <p:cNvGrpSpPr/>
        <p:nvPr/>
      </p:nvGrpSpPr>
      <p:grpSpPr>
        <a:xfrm>
          <a:off x="0" y="0"/>
          <a:ext cx="0" cy="0"/>
          <a:chOff x="0" y="0"/>
          <a:chExt cx="0" cy="0"/>
        </a:xfrm>
      </p:grpSpPr>
      <p:pic>
        <p:nvPicPr>
          <p:cNvPr id="3" name="Picture 2" descr="A picture containing person, indoor, window, small&#10;&#10;Description automatically generated">
            <a:extLst>
              <a:ext uri="{FF2B5EF4-FFF2-40B4-BE49-F238E27FC236}">
                <a16:creationId xmlns:a16="http://schemas.microsoft.com/office/drawing/2014/main" id="{E7F02405-3663-1745-A67F-E87D217BA2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21582" cy="6858001"/>
          </a:xfrm>
          <a:prstGeom prst="rect">
            <a:avLst/>
          </a:prstGeom>
        </p:spPr>
      </p:pic>
      <p:sp>
        <p:nvSpPr>
          <p:cNvPr id="8" name="Text Placeholder 7">
            <a:extLst>
              <a:ext uri="{FF2B5EF4-FFF2-40B4-BE49-F238E27FC236}">
                <a16:creationId xmlns:a16="http://schemas.microsoft.com/office/drawing/2014/main" id="{AACCC9D0-5856-C64C-81CD-32C32C7D4087}"/>
              </a:ext>
            </a:extLst>
          </p:cNvPr>
          <p:cNvSpPr>
            <a:spLocks noGrp="1"/>
          </p:cNvSpPr>
          <p:nvPr>
            <p:ph type="body" sz="quarter" idx="10" hasCustomPrompt="1"/>
          </p:nvPr>
        </p:nvSpPr>
        <p:spPr>
          <a:xfrm>
            <a:off x="421205" y="3178066"/>
            <a:ext cx="4604078" cy="1782449"/>
          </a:xfrm>
          <a:prstGeom prst="rect">
            <a:avLst/>
          </a:prstGeom>
        </p:spPr>
        <p:txBody>
          <a:bodyPr/>
          <a:lstStyle>
            <a:lvl1pPr marL="0" indent="0">
              <a:lnSpc>
                <a:spcPct val="85000"/>
              </a:lnSpc>
              <a:spcBef>
                <a:spcPts val="0"/>
              </a:spcBef>
              <a:buNone/>
              <a:defRPr sz="44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4400" b="1" i="0">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4400" b="1" i="0">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4400" b="1" i="0">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4400" b="1" i="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 HEADLINE</a:t>
            </a:r>
          </a:p>
        </p:txBody>
      </p:sp>
      <p:sp>
        <p:nvSpPr>
          <p:cNvPr id="10" name="Text Placeholder 9">
            <a:extLst>
              <a:ext uri="{FF2B5EF4-FFF2-40B4-BE49-F238E27FC236}">
                <a16:creationId xmlns:a16="http://schemas.microsoft.com/office/drawing/2014/main" id="{69638FAE-C8DC-7C44-833E-A9D06FBC7336}"/>
              </a:ext>
            </a:extLst>
          </p:cNvPr>
          <p:cNvSpPr>
            <a:spLocks noGrp="1"/>
          </p:cNvSpPr>
          <p:nvPr>
            <p:ph type="body" sz="quarter" idx="11" hasCustomPrompt="1"/>
          </p:nvPr>
        </p:nvSpPr>
        <p:spPr>
          <a:xfrm>
            <a:off x="421205" y="4960515"/>
            <a:ext cx="2717670" cy="935660"/>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Subhead Copy Goes Here and Here</a:t>
            </a:r>
          </a:p>
        </p:txBody>
      </p:sp>
      <p:pic>
        <p:nvPicPr>
          <p:cNvPr id="6" name="Picture 5">
            <a:extLst>
              <a:ext uri="{FF2B5EF4-FFF2-40B4-BE49-F238E27FC236}">
                <a16:creationId xmlns:a16="http://schemas.microsoft.com/office/drawing/2014/main" id="{AB72A0A9-1140-8944-9482-AC5A987ABE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457" y="2461802"/>
            <a:ext cx="2007308" cy="589886"/>
          </a:xfrm>
          <a:prstGeom prst="rect">
            <a:avLst/>
          </a:prstGeom>
        </p:spPr>
      </p:pic>
    </p:spTree>
    <p:extLst>
      <p:ext uri="{BB962C8B-B14F-4D97-AF65-F5344CB8AC3E}">
        <p14:creationId xmlns:p14="http://schemas.microsoft.com/office/powerpoint/2010/main" val="879071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5EEECD9-ABD6-5FB2-F498-582287967C4A}"/>
              </a:ext>
            </a:extLst>
          </p:cNvPr>
          <p:cNvSpPr>
            <a:spLocks noGrp="1"/>
          </p:cNvSpPr>
          <p:nvPr>
            <p:ph type="sldNum" sz="quarter" idx="7"/>
          </p:nvPr>
        </p:nvSpPr>
        <p:spPr>
          <a:xfrm>
            <a:off x="10703052" y="6435993"/>
            <a:ext cx="259715" cy="204470"/>
          </a:xfrm>
        </p:spPr>
        <p:txBody>
          <a:bodyPr/>
          <a:lstStyle/>
          <a:p>
            <a:pPr marL="38100">
              <a:lnSpc>
                <a:spcPct val="100000"/>
              </a:lnSpc>
              <a:spcBef>
                <a:spcPts val="10"/>
              </a:spcBef>
            </a:pPr>
            <a:fld id="{81D60167-4931-47E6-BA6A-407CBD079E47}" type="slidenum">
              <a:rPr lang="en-US" spc="45" smtClean="0"/>
              <a:t>‹#›</a:t>
            </a:fld>
            <a:endParaRPr lang="en-US" spc="45"/>
          </a:p>
        </p:txBody>
      </p:sp>
    </p:spTree>
    <p:extLst>
      <p:ext uri="{BB962C8B-B14F-4D97-AF65-F5344CB8AC3E}">
        <p14:creationId xmlns:p14="http://schemas.microsoft.com/office/powerpoint/2010/main" val="339923187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_Cover_3">
    <p:spTree>
      <p:nvGrpSpPr>
        <p:cNvPr id="1" name=""/>
        <p:cNvGrpSpPr/>
        <p:nvPr/>
      </p:nvGrpSpPr>
      <p:grpSpPr>
        <a:xfrm>
          <a:off x="0" y="0"/>
          <a:ext cx="0" cy="0"/>
          <a:chOff x="0" y="0"/>
          <a:chExt cx="0" cy="0"/>
        </a:xfrm>
      </p:grpSpPr>
      <p:pic>
        <p:nvPicPr>
          <p:cNvPr id="4" name="Picture 3" descr="Two people sitting on a couch&#10;&#10;Description automatically generated">
            <a:extLst>
              <a:ext uri="{FF2B5EF4-FFF2-40B4-BE49-F238E27FC236}">
                <a16:creationId xmlns:a16="http://schemas.microsoft.com/office/drawing/2014/main" id="{07A52FC1-7D9B-3448-8E2F-3CD29A09AEE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20769"/>
            <a:ext cx="12221581" cy="6978769"/>
          </a:xfrm>
          <a:prstGeom prst="rect">
            <a:avLst/>
          </a:prstGeom>
        </p:spPr>
      </p:pic>
      <p:sp>
        <p:nvSpPr>
          <p:cNvPr id="9" name="Text Placeholder 8">
            <a:extLst>
              <a:ext uri="{FF2B5EF4-FFF2-40B4-BE49-F238E27FC236}">
                <a16:creationId xmlns:a16="http://schemas.microsoft.com/office/drawing/2014/main" id="{0C5ABD17-72CA-944F-AEDB-A811C1D99332}"/>
              </a:ext>
            </a:extLst>
          </p:cNvPr>
          <p:cNvSpPr>
            <a:spLocks noGrp="1"/>
          </p:cNvSpPr>
          <p:nvPr>
            <p:ph type="body" sz="quarter" idx="10" hasCustomPrompt="1"/>
          </p:nvPr>
        </p:nvSpPr>
        <p:spPr>
          <a:xfrm>
            <a:off x="419713" y="287699"/>
            <a:ext cx="6218238" cy="1398035"/>
          </a:xfrm>
          <a:prstGeom prst="rect">
            <a:avLst/>
          </a:prstGeom>
        </p:spPr>
        <p:txBody>
          <a:bodyPr/>
          <a:lstStyle>
            <a:lvl1pPr marL="0" indent="0">
              <a:lnSpc>
                <a:spcPct val="85000"/>
              </a:lnSpc>
              <a:spcBef>
                <a:spcPts val="0"/>
              </a:spcBef>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a:t>Presentation Template Headline</a:t>
            </a:r>
          </a:p>
        </p:txBody>
      </p:sp>
      <p:sp>
        <p:nvSpPr>
          <p:cNvPr id="11" name="Text Placeholder 10">
            <a:extLst>
              <a:ext uri="{FF2B5EF4-FFF2-40B4-BE49-F238E27FC236}">
                <a16:creationId xmlns:a16="http://schemas.microsoft.com/office/drawing/2014/main" id="{BE252B01-8EC6-4F42-B57E-9F67A42A7466}"/>
              </a:ext>
            </a:extLst>
          </p:cNvPr>
          <p:cNvSpPr>
            <a:spLocks noGrp="1"/>
          </p:cNvSpPr>
          <p:nvPr>
            <p:ph type="body" sz="quarter" idx="11" hasCustomPrompt="1"/>
          </p:nvPr>
        </p:nvSpPr>
        <p:spPr>
          <a:xfrm>
            <a:off x="419712" y="1655254"/>
            <a:ext cx="5627688" cy="441325"/>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a:t>Subhead Copy Goes Here and Here</a:t>
            </a:r>
          </a:p>
        </p:txBody>
      </p:sp>
      <p:pic>
        <p:nvPicPr>
          <p:cNvPr id="7" name="Picture 6">
            <a:extLst>
              <a:ext uri="{FF2B5EF4-FFF2-40B4-BE49-F238E27FC236}">
                <a16:creationId xmlns:a16="http://schemas.microsoft.com/office/drawing/2014/main" id="{9488E711-23E2-7146-A1BE-C6932B08202D}"/>
              </a:ext>
            </a:extLst>
          </p:cNvPr>
          <p:cNvPicPr>
            <a:picLocks noChangeAspect="1"/>
          </p:cNvPicPr>
          <p:nvPr userDrawn="1"/>
        </p:nvPicPr>
        <p:blipFill>
          <a:blip r:embed="rId3"/>
          <a:stretch>
            <a:fillRect/>
          </a:stretch>
        </p:blipFill>
        <p:spPr>
          <a:xfrm>
            <a:off x="346714" y="6062829"/>
            <a:ext cx="1948113" cy="572974"/>
          </a:xfrm>
          <a:prstGeom prst="rect">
            <a:avLst/>
          </a:prstGeom>
        </p:spPr>
      </p:pic>
    </p:spTree>
    <p:extLst>
      <p:ext uri="{BB962C8B-B14F-4D97-AF65-F5344CB8AC3E}">
        <p14:creationId xmlns:p14="http://schemas.microsoft.com/office/powerpoint/2010/main" val="21232661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Light_Intro">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D1A735-3FA5-334D-8E70-3A4D9E7B82CA}"/>
              </a:ext>
            </a:extLst>
          </p:cNvPr>
          <p:cNvSpPr>
            <a:spLocks noGrp="1"/>
          </p:cNvSpPr>
          <p:nvPr>
            <p:ph type="body" sz="quarter" idx="10" hasCustomPrompt="1"/>
          </p:nvPr>
        </p:nvSpPr>
        <p:spPr>
          <a:xfrm>
            <a:off x="1781244" y="1661483"/>
            <a:ext cx="8548591" cy="4282118"/>
          </a:xfrm>
          <a:prstGeom prst="rect">
            <a:avLst/>
          </a:prstGeom>
        </p:spPr>
        <p:txBody>
          <a:bodyPr/>
          <a:lstStyle>
            <a:lvl1pPr marL="0" indent="0">
              <a:lnSpc>
                <a:spcPct val="150000"/>
              </a:lnSpc>
              <a:buNone/>
              <a:defRPr sz="1800">
                <a:solidFill>
                  <a:schemeClr val="accent2"/>
                </a:solidFill>
              </a:defRPr>
            </a:lvl1pPr>
            <a:lvl2pPr>
              <a:buNone/>
              <a:defRPr sz="1800">
                <a:solidFill>
                  <a:schemeClr val="accent2"/>
                </a:solidFill>
              </a:defRPr>
            </a:lvl2pPr>
            <a:lvl3pPr>
              <a:buNone/>
              <a:defRPr sz="1800">
                <a:solidFill>
                  <a:schemeClr val="accent2"/>
                </a:solidFill>
              </a:defRPr>
            </a:lvl3pPr>
            <a:lvl4pPr>
              <a:buNone/>
              <a:defRPr sz="1800">
                <a:solidFill>
                  <a:schemeClr val="accent2"/>
                </a:solidFill>
              </a:defRPr>
            </a:lvl4pPr>
            <a:lvl5pPr>
              <a:buNone/>
              <a:defRPr sz="1800">
                <a:solidFill>
                  <a:schemeClr val="accent2"/>
                </a:solidFill>
              </a:defRPr>
            </a:lvl5pPr>
          </a:lstStyle>
          <a:p>
            <a:pPr lvl="0"/>
            <a:r>
              <a:rPr lang="en-US"/>
              <a:t>Here’s a paragraph about the overview of this presentation. This is the first paragraph. Here’s a paragraph about the overview of this presentation. This is the first paragraph. Here’s a paragraph about the overview of this presentation. This is the first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3" name="Picture 2">
            <a:extLst>
              <a:ext uri="{FF2B5EF4-FFF2-40B4-BE49-F238E27FC236}">
                <a16:creationId xmlns:a16="http://schemas.microsoft.com/office/drawing/2014/main" id="{123894D9-AB95-FF4F-B697-62BF3D86E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4" name="Slide Number Placeholder 5">
            <a:extLst>
              <a:ext uri="{FF2B5EF4-FFF2-40B4-BE49-F238E27FC236}">
                <a16:creationId xmlns:a16="http://schemas.microsoft.com/office/drawing/2014/main" id="{9FF07A6A-5332-524F-B3D4-9D4B7CF74E98}"/>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5" name="Straight Connector 4">
            <a:extLst>
              <a:ext uri="{FF2B5EF4-FFF2-40B4-BE49-F238E27FC236}">
                <a16:creationId xmlns:a16="http://schemas.microsoft.com/office/drawing/2014/main" id="{8E386525-3DD3-8E49-AA0D-1F36A977565A}"/>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5443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Light_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7456BD-2429-B345-9A5F-E381E23F71AF}"/>
              </a:ext>
            </a:extLst>
          </p:cNvPr>
          <p:cNvSpPr>
            <a:spLocks noGrp="1"/>
          </p:cNvSpPr>
          <p:nvPr>
            <p:ph type="body" sz="quarter" idx="11" hasCustomPrompt="1"/>
          </p:nvPr>
        </p:nvSpPr>
        <p:spPr>
          <a:xfrm>
            <a:off x="523934" y="1666130"/>
            <a:ext cx="5403850" cy="4510088"/>
          </a:xfrm>
          <a:prstGeom prst="rect">
            <a:avLst/>
          </a:prstGeom>
        </p:spPr>
        <p:txBody>
          <a:bodyPr/>
          <a:lstStyle>
            <a:lvl1pPr marL="347472" indent="-347472">
              <a:lnSpc>
                <a:spcPct val="100000"/>
              </a:lnSpc>
              <a:spcBef>
                <a:spcPts val="2000"/>
              </a:spcBef>
              <a:spcAft>
                <a:spcPts val="0"/>
              </a:spcAft>
              <a:buFont typeface="+mj-lt"/>
              <a:buAutoNum type="arabicPeriod"/>
              <a:defRPr sz="1800">
                <a:solidFill>
                  <a:schemeClr val="accent2"/>
                </a:solidFill>
                <a:latin typeface="+mj-lt"/>
              </a:defRPr>
            </a:lvl1pPr>
            <a:lvl2pPr marL="457200" indent="411480">
              <a:lnSpc>
                <a:spcPct val="100000"/>
              </a:lnSpc>
              <a:spcBef>
                <a:spcPts val="0"/>
              </a:spcBef>
              <a:buFont typeface="+mj-lt"/>
              <a:buAutoNum type="alphaLcPeriod"/>
              <a:defRPr sz="1800">
                <a:solidFill>
                  <a:schemeClr val="accent2"/>
                </a:solidFill>
              </a:defRPr>
            </a:lvl2pPr>
            <a:lvl3pPr marL="914400" indent="411480">
              <a:lnSpc>
                <a:spcPct val="100000"/>
              </a:lnSpc>
              <a:spcBef>
                <a:spcPts val="0"/>
              </a:spcBef>
              <a:buFont typeface="+mj-lt"/>
              <a:buAutoNum type="romanLcPeriod"/>
              <a:tabLst>
                <a:tab pos="457200" algn="l"/>
                <a:tab pos="914400" algn="l"/>
                <a:tab pos="1371600" algn="l"/>
                <a:tab pos="1828800" algn="l"/>
              </a:tabLst>
              <a:defRPr sz="1800">
                <a:solidFill>
                  <a:schemeClr val="accent2"/>
                </a:solidFill>
              </a:defRPr>
            </a:lvl3pPr>
            <a:lvl4pPr>
              <a:buFont typeface="+mj-lt"/>
              <a:buAutoNum type="arabicPeriod"/>
              <a:defRPr>
                <a:solidFill>
                  <a:schemeClr val="accent2"/>
                </a:solidFill>
              </a:defRPr>
            </a:lvl4pPr>
            <a:lvl5pPr>
              <a:buFont typeface="+mj-lt"/>
              <a:buAutoNum type="arabicPeriod"/>
              <a:defRPr>
                <a:solidFill>
                  <a:schemeClr val="accent2"/>
                </a:solidFill>
              </a:defRPr>
            </a:lvl5pPr>
          </a:lstStyle>
          <a:p>
            <a:pPr lvl="0"/>
            <a:r>
              <a:rPr lang="en-US"/>
              <a:t>Objective: Here’s where you can type out the objective of the presentation</a:t>
            </a:r>
          </a:p>
          <a:p>
            <a:pPr lvl="0"/>
            <a:r>
              <a:rPr lang="en-US"/>
              <a:t>Overview: Here’s the strategy</a:t>
            </a:r>
          </a:p>
          <a:p>
            <a:pPr lvl="1"/>
            <a:r>
              <a:rPr lang="en-US"/>
              <a:t>Opportunities</a:t>
            </a:r>
          </a:p>
          <a:p>
            <a:pPr lvl="1"/>
            <a:r>
              <a:rPr lang="en-US"/>
              <a:t>Goals</a:t>
            </a:r>
          </a:p>
          <a:p>
            <a:pPr lvl="2"/>
            <a:r>
              <a:rPr lang="en-US"/>
              <a:t>Product</a:t>
            </a:r>
          </a:p>
          <a:p>
            <a:pPr lvl="2"/>
            <a:r>
              <a:rPr lang="en-US"/>
              <a:t>Pricing</a:t>
            </a:r>
          </a:p>
          <a:p>
            <a:pPr lvl="2"/>
            <a:r>
              <a:rPr lang="en-US"/>
              <a:t>Promotions</a:t>
            </a:r>
          </a:p>
          <a:p>
            <a:pPr lvl="2"/>
            <a:r>
              <a:rPr lang="en-US"/>
              <a:t>Placement</a:t>
            </a:r>
          </a:p>
        </p:txBody>
      </p:sp>
      <p:pic>
        <p:nvPicPr>
          <p:cNvPr id="8" name="Picture 7" descr="A dog jumping in the air&#10;&#10;Description automatically generated">
            <a:extLst>
              <a:ext uri="{FF2B5EF4-FFF2-40B4-BE49-F238E27FC236}">
                <a16:creationId xmlns:a16="http://schemas.microsoft.com/office/drawing/2014/main" id="{1EB7BA1F-9667-1348-B61B-271DA686947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70138" y="907675"/>
            <a:ext cx="5321862" cy="6019178"/>
          </a:xfrm>
          <a:prstGeom prst="rect">
            <a:avLst/>
          </a:prstGeom>
        </p:spPr>
      </p:pic>
      <p:pic>
        <p:nvPicPr>
          <p:cNvPr id="9" name="Picture 8">
            <a:extLst>
              <a:ext uri="{FF2B5EF4-FFF2-40B4-BE49-F238E27FC236}">
                <a16:creationId xmlns:a16="http://schemas.microsoft.com/office/drawing/2014/main" id="{F20C338A-755A-D34E-BD84-C6E82A433E21}"/>
              </a:ext>
            </a:extLst>
          </p:cNvPr>
          <p:cNvPicPr>
            <a:picLocks noChangeAspect="1"/>
          </p:cNvPicPr>
          <p:nvPr userDrawn="1"/>
        </p:nvPicPr>
        <p:blipFill>
          <a:blip r:embed="rId3"/>
          <a:stretch>
            <a:fillRect/>
          </a:stretch>
        </p:blipFill>
        <p:spPr>
          <a:xfrm rot="9841290">
            <a:off x="4782502" y="4547665"/>
            <a:ext cx="2723329" cy="2777796"/>
          </a:xfrm>
          <a:prstGeom prst="rect">
            <a:avLst/>
          </a:prstGeom>
        </p:spPr>
      </p:pic>
      <p:pic>
        <p:nvPicPr>
          <p:cNvPr id="11" name="Picture 10">
            <a:extLst>
              <a:ext uri="{FF2B5EF4-FFF2-40B4-BE49-F238E27FC236}">
                <a16:creationId xmlns:a16="http://schemas.microsoft.com/office/drawing/2014/main" id="{E65B14CA-428D-1A4A-BCC7-ADC2DD27F525}"/>
              </a:ext>
            </a:extLst>
          </p:cNvPr>
          <p:cNvPicPr>
            <a:picLocks noChangeAspect="1"/>
          </p:cNvPicPr>
          <p:nvPr userDrawn="1"/>
        </p:nvPicPr>
        <p:blipFill>
          <a:blip r:embed="rId4"/>
          <a:stretch>
            <a:fillRect/>
          </a:stretch>
        </p:blipFill>
        <p:spPr>
          <a:xfrm rot="21402804">
            <a:off x="7036398" y="6101515"/>
            <a:ext cx="1041617" cy="1017670"/>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sp>
        <p:nvSpPr>
          <p:cNvPr id="12" name="Slide Number Placeholder 2">
            <a:extLst>
              <a:ext uri="{FF2B5EF4-FFF2-40B4-BE49-F238E27FC236}">
                <a16:creationId xmlns:a16="http://schemas.microsoft.com/office/drawing/2014/main" id="{5ADF7BB5-BFF5-014F-911B-27151A7EBB7C}"/>
              </a:ext>
            </a:extLst>
          </p:cNvPr>
          <p:cNvSpPr>
            <a:spLocks noGrp="1"/>
          </p:cNvSpPr>
          <p:nvPr>
            <p:ph type="sldNum" sz="quarter" idx="10"/>
          </p:nvPr>
        </p:nvSpPr>
        <p:spPr>
          <a:xfrm>
            <a:off x="10279737" y="6400039"/>
            <a:ext cx="722630" cy="276826"/>
          </a:xfrm>
          <a:prstGeom prst="rect">
            <a:avLst/>
          </a:prstGeom>
        </p:spPr>
        <p:txBody>
          <a:bodyPr/>
          <a:lstStyle/>
          <a:p>
            <a:fld id="{DBD5050C-AA03-7C4B-BAB2-B82E960585A0}" type="slidenum">
              <a:rPr lang="en-US" smtClean="0">
                <a:solidFill>
                  <a:schemeClr val="bg1"/>
                </a:solidFill>
              </a:rPr>
              <a:pPr/>
              <a:t>‹#›</a:t>
            </a:fld>
            <a:endParaRPr lang="en-US">
              <a:solidFill>
                <a:schemeClr val="bg1"/>
              </a:solidFill>
            </a:endParaRPr>
          </a:p>
        </p:txBody>
      </p:sp>
      <p:sp>
        <p:nvSpPr>
          <p:cNvPr id="13" name="Slide Number Placeholder 5">
            <a:extLst>
              <a:ext uri="{FF2B5EF4-FFF2-40B4-BE49-F238E27FC236}">
                <a16:creationId xmlns:a16="http://schemas.microsoft.com/office/drawing/2014/main" id="{051BBD36-C89D-5940-9F10-831B63A88421}"/>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a:solidFill>
                <a:schemeClr val="bg1"/>
              </a:solidFill>
            </a:endParaRPr>
          </a:p>
        </p:txBody>
      </p:sp>
      <p:cxnSp>
        <p:nvCxnSpPr>
          <p:cNvPr id="14" name="Straight Connector 13">
            <a:extLst>
              <a:ext uri="{FF2B5EF4-FFF2-40B4-BE49-F238E27FC236}">
                <a16:creationId xmlns:a16="http://schemas.microsoft.com/office/drawing/2014/main" id="{4FC7FFC9-5EBD-7C47-89CC-3C4DE819C886}"/>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CB1B83F-15BC-2847-BD5D-196C5FF613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Tree>
    <p:extLst>
      <p:ext uri="{BB962C8B-B14F-4D97-AF65-F5344CB8AC3E}">
        <p14:creationId xmlns:p14="http://schemas.microsoft.com/office/powerpoint/2010/main" val="391703859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Light_4 Icons_Photo">
    <p:spTree>
      <p:nvGrpSpPr>
        <p:cNvPr id="1" name=""/>
        <p:cNvGrpSpPr/>
        <p:nvPr/>
      </p:nvGrpSpPr>
      <p:grpSpPr>
        <a:xfrm>
          <a:off x="0" y="0"/>
          <a:ext cx="0" cy="0"/>
          <a:chOff x="0" y="0"/>
          <a:chExt cx="0" cy="0"/>
        </a:xfrm>
      </p:grpSpPr>
      <p:sp>
        <p:nvSpPr>
          <p:cNvPr id="30" name="Text Placeholder 4">
            <a:extLst>
              <a:ext uri="{FF2B5EF4-FFF2-40B4-BE49-F238E27FC236}">
                <a16:creationId xmlns:a16="http://schemas.microsoft.com/office/drawing/2014/main" id="{6433988A-0089-654D-914B-74CD5C502072}"/>
              </a:ext>
            </a:extLst>
          </p:cNvPr>
          <p:cNvSpPr>
            <a:spLocks noGrp="1"/>
          </p:cNvSpPr>
          <p:nvPr>
            <p:ph type="body" sz="quarter" idx="12" hasCustomPrompt="1"/>
          </p:nvPr>
        </p:nvSpPr>
        <p:spPr>
          <a:xfrm>
            <a:off x="8711840" y="2464968"/>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31" name="Text Placeholder 9">
            <a:extLst>
              <a:ext uri="{FF2B5EF4-FFF2-40B4-BE49-F238E27FC236}">
                <a16:creationId xmlns:a16="http://schemas.microsoft.com/office/drawing/2014/main" id="{C9799780-9405-C944-AE4F-11781F42F91A}"/>
              </a:ext>
            </a:extLst>
          </p:cNvPr>
          <p:cNvSpPr>
            <a:spLocks noGrp="1"/>
          </p:cNvSpPr>
          <p:nvPr>
            <p:ph type="body" sz="quarter" idx="13" hasCustomPrompt="1"/>
          </p:nvPr>
        </p:nvSpPr>
        <p:spPr>
          <a:xfrm>
            <a:off x="8711840" y="2744295"/>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32" name="Text Placeholder 4">
            <a:extLst>
              <a:ext uri="{FF2B5EF4-FFF2-40B4-BE49-F238E27FC236}">
                <a16:creationId xmlns:a16="http://schemas.microsoft.com/office/drawing/2014/main" id="{3C9C3648-255D-FA41-B7DC-B7AF611ADB8E}"/>
              </a:ext>
            </a:extLst>
          </p:cNvPr>
          <p:cNvSpPr>
            <a:spLocks noGrp="1"/>
          </p:cNvSpPr>
          <p:nvPr>
            <p:ph type="body" sz="quarter" idx="14" hasCustomPrompt="1"/>
          </p:nvPr>
        </p:nvSpPr>
        <p:spPr>
          <a:xfrm>
            <a:off x="5093151" y="4721784"/>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33" name="Text Placeholder 9">
            <a:extLst>
              <a:ext uri="{FF2B5EF4-FFF2-40B4-BE49-F238E27FC236}">
                <a16:creationId xmlns:a16="http://schemas.microsoft.com/office/drawing/2014/main" id="{74C818C5-8A63-1D46-9E0F-2A5186E1B3B6}"/>
              </a:ext>
            </a:extLst>
          </p:cNvPr>
          <p:cNvSpPr>
            <a:spLocks noGrp="1"/>
          </p:cNvSpPr>
          <p:nvPr>
            <p:ph type="body" sz="quarter" idx="15" hasCustomPrompt="1"/>
          </p:nvPr>
        </p:nvSpPr>
        <p:spPr>
          <a:xfrm>
            <a:off x="5093151" y="5001111"/>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34" name="Text Placeholder 4">
            <a:extLst>
              <a:ext uri="{FF2B5EF4-FFF2-40B4-BE49-F238E27FC236}">
                <a16:creationId xmlns:a16="http://schemas.microsoft.com/office/drawing/2014/main" id="{5F9CA4AA-8D90-114A-BE51-ADD7EB82AD92}"/>
              </a:ext>
            </a:extLst>
          </p:cNvPr>
          <p:cNvSpPr>
            <a:spLocks noGrp="1"/>
          </p:cNvSpPr>
          <p:nvPr>
            <p:ph type="body" sz="quarter" idx="16" hasCustomPrompt="1"/>
          </p:nvPr>
        </p:nvSpPr>
        <p:spPr>
          <a:xfrm>
            <a:off x="8711840" y="4721784"/>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35" name="Text Placeholder 9">
            <a:extLst>
              <a:ext uri="{FF2B5EF4-FFF2-40B4-BE49-F238E27FC236}">
                <a16:creationId xmlns:a16="http://schemas.microsoft.com/office/drawing/2014/main" id="{80976590-5EB1-AB4A-9440-DF00D4DB7953}"/>
              </a:ext>
            </a:extLst>
          </p:cNvPr>
          <p:cNvSpPr>
            <a:spLocks noGrp="1"/>
          </p:cNvSpPr>
          <p:nvPr>
            <p:ph type="body" sz="quarter" idx="17" hasCustomPrompt="1"/>
          </p:nvPr>
        </p:nvSpPr>
        <p:spPr>
          <a:xfrm>
            <a:off x="8711840" y="5001111"/>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pic>
        <p:nvPicPr>
          <p:cNvPr id="19" name="Picture 18" descr="A person holding a cat&#10;&#10;Description automatically generated">
            <a:extLst>
              <a:ext uri="{FF2B5EF4-FFF2-40B4-BE49-F238E27FC236}">
                <a16:creationId xmlns:a16="http://schemas.microsoft.com/office/drawing/2014/main" id="{B3DEFEE3-07D2-2E4F-AC64-15E4FB233EB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907677"/>
            <a:ext cx="4428783" cy="5950323"/>
          </a:xfrm>
          <a:prstGeom prst="rect">
            <a:avLst/>
          </a:prstGeom>
        </p:spPr>
      </p:pic>
      <p:pic>
        <p:nvPicPr>
          <p:cNvPr id="20" name="Picture 19">
            <a:extLst>
              <a:ext uri="{FF2B5EF4-FFF2-40B4-BE49-F238E27FC236}">
                <a16:creationId xmlns:a16="http://schemas.microsoft.com/office/drawing/2014/main" id="{6A94E38B-31D2-ED4A-98CF-9B1A5982A8D0}"/>
              </a:ext>
            </a:extLst>
          </p:cNvPr>
          <p:cNvPicPr>
            <a:picLocks noChangeAspect="1"/>
          </p:cNvPicPr>
          <p:nvPr userDrawn="1"/>
        </p:nvPicPr>
        <p:blipFill>
          <a:blip r:embed="rId3"/>
          <a:stretch>
            <a:fillRect/>
          </a:stretch>
        </p:blipFill>
        <p:spPr>
          <a:xfrm rot="5661142">
            <a:off x="-697182" y="5227965"/>
            <a:ext cx="2537052" cy="2453183"/>
          </a:xfrm>
          <a:prstGeom prst="rect">
            <a:avLst/>
          </a:prstGeom>
        </p:spPr>
      </p:pic>
      <p:pic>
        <p:nvPicPr>
          <p:cNvPr id="21" name="Picture 20">
            <a:extLst>
              <a:ext uri="{FF2B5EF4-FFF2-40B4-BE49-F238E27FC236}">
                <a16:creationId xmlns:a16="http://schemas.microsoft.com/office/drawing/2014/main" id="{A4096D25-84E2-0046-8EE1-BD9CB5986AB0}"/>
              </a:ext>
            </a:extLst>
          </p:cNvPr>
          <p:cNvPicPr>
            <a:picLocks noChangeAspect="1"/>
          </p:cNvPicPr>
          <p:nvPr userDrawn="1"/>
        </p:nvPicPr>
        <p:blipFill>
          <a:blip r:embed="rId4"/>
          <a:stretch>
            <a:fillRect/>
          </a:stretch>
        </p:blipFill>
        <p:spPr>
          <a:xfrm rot="18811268">
            <a:off x="-581306" y="5512930"/>
            <a:ext cx="2157479" cy="2108446"/>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0333F50-EB0D-4C4F-8284-D5459EB352F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51360" y="1373777"/>
            <a:ext cx="1429235" cy="1400067"/>
          </a:xfrm>
          <a:prstGeom prst="rect">
            <a:avLst/>
          </a:prstGeom>
        </p:spPr>
      </p:pic>
      <p:pic>
        <p:nvPicPr>
          <p:cNvPr id="23" name="Graphic 22">
            <a:extLst>
              <a:ext uri="{FF2B5EF4-FFF2-40B4-BE49-F238E27FC236}">
                <a16:creationId xmlns:a16="http://schemas.microsoft.com/office/drawing/2014/main" id="{C1703ABB-CA13-3642-97E1-42BE841458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500637" y="1592537"/>
            <a:ext cx="1283395" cy="962546"/>
          </a:xfrm>
          <a:prstGeom prst="rect">
            <a:avLst/>
          </a:prstGeom>
        </p:spPr>
      </p:pic>
      <p:pic>
        <p:nvPicPr>
          <p:cNvPr id="24" name="Graphic 23">
            <a:extLst>
              <a:ext uri="{FF2B5EF4-FFF2-40B4-BE49-F238E27FC236}">
                <a16:creationId xmlns:a16="http://schemas.microsoft.com/office/drawing/2014/main" id="{1A1A7651-A9DB-144D-AAC8-83C270F3FAB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519444" y="3900309"/>
            <a:ext cx="1283395" cy="962546"/>
          </a:xfrm>
          <a:prstGeom prst="rect">
            <a:avLst/>
          </a:prstGeom>
        </p:spPr>
      </p:pic>
      <p:pic>
        <p:nvPicPr>
          <p:cNvPr id="25" name="Graphic 24">
            <a:extLst>
              <a:ext uri="{FF2B5EF4-FFF2-40B4-BE49-F238E27FC236}">
                <a16:creationId xmlns:a16="http://schemas.microsoft.com/office/drawing/2014/main" id="{D4359391-C546-2F4F-AD42-5BDC855F3E5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08131" y="3839347"/>
            <a:ext cx="1006298" cy="962546"/>
          </a:xfrm>
          <a:prstGeom prst="rect">
            <a:avLst/>
          </a:prstGeom>
        </p:spPr>
      </p:pic>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5093151" y="2464968"/>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5093151" y="2744295"/>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Tree>
    <p:extLst>
      <p:ext uri="{BB962C8B-B14F-4D97-AF65-F5344CB8AC3E}">
        <p14:creationId xmlns:p14="http://schemas.microsoft.com/office/powerpoint/2010/main" val="37667857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Light_4 Icon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0333F50-EB0D-4C4F-8284-D5459EB352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2936" y="2233748"/>
            <a:ext cx="1429235" cy="1400067"/>
          </a:xfrm>
          <a:prstGeom prst="rect">
            <a:avLst/>
          </a:prstGeom>
        </p:spPr>
      </p:pic>
      <p:pic>
        <p:nvPicPr>
          <p:cNvPr id="23" name="Graphic 22">
            <a:extLst>
              <a:ext uri="{FF2B5EF4-FFF2-40B4-BE49-F238E27FC236}">
                <a16:creationId xmlns:a16="http://schemas.microsoft.com/office/drawing/2014/main" id="{C1703ABB-CA13-3642-97E1-42BE8414580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844384" y="2423324"/>
            <a:ext cx="1283395" cy="962546"/>
          </a:xfrm>
          <a:prstGeom prst="rect">
            <a:avLst/>
          </a:prstGeom>
        </p:spPr>
      </p:pic>
      <p:pic>
        <p:nvPicPr>
          <p:cNvPr id="24" name="Graphic 23">
            <a:extLst>
              <a:ext uri="{FF2B5EF4-FFF2-40B4-BE49-F238E27FC236}">
                <a16:creationId xmlns:a16="http://schemas.microsoft.com/office/drawing/2014/main" id="{1A1A7651-A9DB-144D-AAC8-83C270F3FAB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715793" y="2423324"/>
            <a:ext cx="1283395" cy="962546"/>
          </a:xfrm>
          <a:prstGeom prst="rect">
            <a:avLst/>
          </a:prstGeom>
        </p:spPr>
      </p:pic>
      <p:pic>
        <p:nvPicPr>
          <p:cNvPr id="25" name="Graphic 24">
            <a:extLst>
              <a:ext uri="{FF2B5EF4-FFF2-40B4-BE49-F238E27FC236}">
                <a16:creationId xmlns:a16="http://schemas.microsoft.com/office/drawing/2014/main" id="{D4359391-C546-2F4F-AD42-5BDC855F3E5A}"/>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072330" y="2423324"/>
            <a:ext cx="1006298" cy="962546"/>
          </a:xfrm>
          <a:prstGeom prst="rect">
            <a:avLst/>
          </a:prstGeom>
        </p:spPr>
      </p:pic>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558902"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558902"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44" name="Text Placeholder 4">
            <a:extLst>
              <a:ext uri="{FF2B5EF4-FFF2-40B4-BE49-F238E27FC236}">
                <a16:creationId xmlns:a16="http://schemas.microsoft.com/office/drawing/2014/main" id="{4A3A7831-21CE-0043-92C7-CBCF8EF2BAF2}"/>
              </a:ext>
            </a:extLst>
          </p:cNvPr>
          <p:cNvSpPr>
            <a:spLocks noGrp="1"/>
          </p:cNvSpPr>
          <p:nvPr>
            <p:ph type="body" sz="quarter" idx="12" hasCustomPrompt="1"/>
          </p:nvPr>
        </p:nvSpPr>
        <p:spPr>
          <a:xfrm>
            <a:off x="3438290"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45" name="Text Placeholder 9">
            <a:extLst>
              <a:ext uri="{FF2B5EF4-FFF2-40B4-BE49-F238E27FC236}">
                <a16:creationId xmlns:a16="http://schemas.microsoft.com/office/drawing/2014/main" id="{A779AA9B-3B65-884E-8CCD-B0858480A3AF}"/>
              </a:ext>
            </a:extLst>
          </p:cNvPr>
          <p:cNvSpPr>
            <a:spLocks noGrp="1"/>
          </p:cNvSpPr>
          <p:nvPr>
            <p:ph type="body" sz="quarter" idx="13" hasCustomPrompt="1"/>
          </p:nvPr>
        </p:nvSpPr>
        <p:spPr>
          <a:xfrm>
            <a:off x="3438290"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46" name="Text Placeholder 4">
            <a:extLst>
              <a:ext uri="{FF2B5EF4-FFF2-40B4-BE49-F238E27FC236}">
                <a16:creationId xmlns:a16="http://schemas.microsoft.com/office/drawing/2014/main" id="{A20CCAA2-C01A-294E-9EFF-28819B50E1B2}"/>
              </a:ext>
            </a:extLst>
          </p:cNvPr>
          <p:cNvSpPr>
            <a:spLocks noGrp="1"/>
          </p:cNvSpPr>
          <p:nvPr>
            <p:ph type="body" sz="quarter" idx="14" hasCustomPrompt="1"/>
          </p:nvPr>
        </p:nvSpPr>
        <p:spPr>
          <a:xfrm>
            <a:off x="6327404"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47" name="Text Placeholder 9">
            <a:extLst>
              <a:ext uri="{FF2B5EF4-FFF2-40B4-BE49-F238E27FC236}">
                <a16:creationId xmlns:a16="http://schemas.microsoft.com/office/drawing/2014/main" id="{0A28D33D-A000-4546-9A79-22A554FBEDCD}"/>
              </a:ext>
            </a:extLst>
          </p:cNvPr>
          <p:cNvSpPr>
            <a:spLocks noGrp="1"/>
          </p:cNvSpPr>
          <p:nvPr>
            <p:ph type="body" sz="quarter" idx="15" hasCustomPrompt="1"/>
          </p:nvPr>
        </p:nvSpPr>
        <p:spPr>
          <a:xfrm>
            <a:off x="6327404"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48" name="Text Placeholder 4">
            <a:extLst>
              <a:ext uri="{FF2B5EF4-FFF2-40B4-BE49-F238E27FC236}">
                <a16:creationId xmlns:a16="http://schemas.microsoft.com/office/drawing/2014/main" id="{B50D0E8B-4295-0D4F-85C9-5AEC6F3E215F}"/>
              </a:ext>
            </a:extLst>
          </p:cNvPr>
          <p:cNvSpPr>
            <a:spLocks noGrp="1"/>
          </p:cNvSpPr>
          <p:nvPr>
            <p:ph type="body" sz="quarter" idx="16" hasCustomPrompt="1"/>
          </p:nvPr>
        </p:nvSpPr>
        <p:spPr>
          <a:xfrm>
            <a:off x="9206791"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49" name="Text Placeholder 9">
            <a:extLst>
              <a:ext uri="{FF2B5EF4-FFF2-40B4-BE49-F238E27FC236}">
                <a16:creationId xmlns:a16="http://schemas.microsoft.com/office/drawing/2014/main" id="{B090BD70-CC3D-D642-8EA0-A662E3BEAA78}"/>
              </a:ext>
            </a:extLst>
          </p:cNvPr>
          <p:cNvSpPr>
            <a:spLocks noGrp="1"/>
          </p:cNvSpPr>
          <p:nvPr>
            <p:ph type="body" sz="quarter" idx="17" hasCustomPrompt="1"/>
          </p:nvPr>
        </p:nvSpPr>
        <p:spPr>
          <a:xfrm>
            <a:off x="9206791"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Tree>
    <p:extLst>
      <p:ext uri="{BB962C8B-B14F-4D97-AF65-F5344CB8AC3E}">
        <p14:creationId xmlns:p14="http://schemas.microsoft.com/office/powerpoint/2010/main" val="37221888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ght_Numbered_Headlines">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4B2BD913-21F6-2742-9059-E72A4AF28FCF}"/>
              </a:ext>
            </a:extLst>
          </p:cNvPr>
          <p:cNvSpPr/>
          <p:nvPr/>
        </p:nvSpPr>
        <p:spPr>
          <a:xfrm>
            <a:off x="2276320" y="1937546"/>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5" name="Oval 34">
            <a:extLst>
              <a:ext uri="{FF2B5EF4-FFF2-40B4-BE49-F238E27FC236}">
                <a16:creationId xmlns:a16="http://schemas.microsoft.com/office/drawing/2014/main" id="{369AB927-9932-3741-9DA9-5A0EEFDBCD13}"/>
              </a:ext>
            </a:extLst>
          </p:cNvPr>
          <p:cNvSpPr/>
          <p:nvPr/>
        </p:nvSpPr>
        <p:spPr>
          <a:xfrm>
            <a:off x="2276320" y="2906189"/>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9" name="Oval 38">
            <a:extLst>
              <a:ext uri="{FF2B5EF4-FFF2-40B4-BE49-F238E27FC236}">
                <a16:creationId xmlns:a16="http://schemas.microsoft.com/office/drawing/2014/main" id="{89070F33-FA29-2742-B014-4ACA19A2B22E}"/>
              </a:ext>
            </a:extLst>
          </p:cNvPr>
          <p:cNvSpPr/>
          <p:nvPr/>
        </p:nvSpPr>
        <p:spPr>
          <a:xfrm>
            <a:off x="2276320" y="3867083"/>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3" name="Oval 42">
            <a:extLst>
              <a:ext uri="{FF2B5EF4-FFF2-40B4-BE49-F238E27FC236}">
                <a16:creationId xmlns:a16="http://schemas.microsoft.com/office/drawing/2014/main" id="{E0BD0342-8B55-9342-9091-D3E1DE38D4BA}"/>
              </a:ext>
            </a:extLst>
          </p:cNvPr>
          <p:cNvSpPr/>
          <p:nvPr/>
        </p:nvSpPr>
        <p:spPr>
          <a:xfrm>
            <a:off x="2276320" y="4827978"/>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2820649" y="1856314"/>
            <a:ext cx="6994889"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2820650" y="2162741"/>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2" name="Text Placeholder 4">
            <a:extLst>
              <a:ext uri="{FF2B5EF4-FFF2-40B4-BE49-F238E27FC236}">
                <a16:creationId xmlns:a16="http://schemas.microsoft.com/office/drawing/2014/main" id="{5407635B-127B-1A4D-B742-2D1378069F22}"/>
              </a:ext>
            </a:extLst>
          </p:cNvPr>
          <p:cNvSpPr>
            <a:spLocks noGrp="1"/>
          </p:cNvSpPr>
          <p:nvPr>
            <p:ph type="body" sz="quarter" idx="12" hasCustomPrompt="1"/>
          </p:nvPr>
        </p:nvSpPr>
        <p:spPr>
          <a:xfrm>
            <a:off x="2820650" y="2819352"/>
            <a:ext cx="6994888"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3" name="Text Placeholder 9">
            <a:extLst>
              <a:ext uri="{FF2B5EF4-FFF2-40B4-BE49-F238E27FC236}">
                <a16:creationId xmlns:a16="http://schemas.microsoft.com/office/drawing/2014/main" id="{3D41AB30-0C8B-CF4C-8921-73FEFC91D44C}"/>
              </a:ext>
            </a:extLst>
          </p:cNvPr>
          <p:cNvSpPr>
            <a:spLocks noGrp="1"/>
          </p:cNvSpPr>
          <p:nvPr>
            <p:ph type="body" sz="quarter" idx="13" hasCustomPrompt="1"/>
          </p:nvPr>
        </p:nvSpPr>
        <p:spPr>
          <a:xfrm>
            <a:off x="2820650" y="3125779"/>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4" name="Text Placeholder 4">
            <a:extLst>
              <a:ext uri="{FF2B5EF4-FFF2-40B4-BE49-F238E27FC236}">
                <a16:creationId xmlns:a16="http://schemas.microsoft.com/office/drawing/2014/main" id="{811EC0DE-3E08-4C48-9EF2-3422F0EFE1F9}"/>
              </a:ext>
            </a:extLst>
          </p:cNvPr>
          <p:cNvSpPr>
            <a:spLocks noGrp="1"/>
          </p:cNvSpPr>
          <p:nvPr>
            <p:ph type="body" sz="quarter" idx="14" hasCustomPrompt="1"/>
          </p:nvPr>
        </p:nvSpPr>
        <p:spPr>
          <a:xfrm>
            <a:off x="2820649" y="3782390"/>
            <a:ext cx="6994887"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5" name="Text Placeholder 9">
            <a:extLst>
              <a:ext uri="{FF2B5EF4-FFF2-40B4-BE49-F238E27FC236}">
                <a16:creationId xmlns:a16="http://schemas.microsoft.com/office/drawing/2014/main" id="{03DF5F58-F00B-8A4A-9E1C-0500A4128AE3}"/>
              </a:ext>
            </a:extLst>
          </p:cNvPr>
          <p:cNvSpPr>
            <a:spLocks noGrp="1"/>
          </p:cNvSpPr>
          <p:nvPr>
            <p:ph type="body" sz="quarter" idx="15" hasCustomPrompt="1"/>
          </p:nvPr>
        </p:nvSpPr>
        <p:spPr>
          <a:xfrm>
            <a:off x="2820650" y="4088817"/>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16D9E113-76C5-C24A-93DA-73C105238F78}"/>
              </a:ext>
            </a:extLst>
          </p:cNvPr>
          <p:cNvSpPr>
            <a:spLocks noGrp="1"/>
          </p:cNvSpPr>
          <p:nvPr>
            <p:ph type="body" sz="quarter" idx="16" hasCustomPrompt="1"/>
          </p:nvPr>
        </p:nvSpPr>
        <p:spPr>
          <a:xfrm>
            <a:off x="2820650" y="4745429"/>
            <a:ext cx="6994886"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7" name="Text Placeholder 9">
            <a:extLst>
              <a:ext uri="{FF2B5EF4-FFF2-40B4-BE49-F238E27FC236}">
                <a16:creationId xmlns:a16="http://schemas.microsoft.com/office/drawing/2014/main" id="{8C00E346-59ED-EF4A-90C0-374A83E9B888}"/>
              </a:ext>
            </a:extLst>
          </p:cNvPr>
          <p:cNvSpPr>
            <a:spLocks noGrp="1"/>
          </p:cNvSpPr>
          <p:nvPr>
            <p:ph type="body" sz="quarter" idx="17" hasCustomPrompt="1"/>
          </p:nvPr>
        </p:nvSpPr>
        <p:spPr>
          <a:xfrm>
            <a:off x="2820650" y="5051856"/>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7" name="Text Placeholder 6">
            <a:extLst>
              <a:ext uri="{FF2B5EF4-FFF2-40B4-BE49-F238E27FC236}">
                <a16:creationId xmlns:a16="http://schemas.microsoft.com/office/drawing/2014/main" id="{0DB2C944-676C-E949-B6F1-0B619DA6A21A}"/>
              </a:ext>
            </a:extLst>
          </p:cNvPr>
          <p:cNvSpPr>
            <a:spLocks noGrp="1"/>
          </p:cNvSpPr>
          <p:nvPr>
            <p:ph type="body" sz="quarter" idx="18" hasCustomPrompt="1"/>
          </p:nvPr>
        </p:nvSpPr>
        <p:spPr>
          <a:xfrm>
            <a:off x="2276320" y="1956326"/>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1</a:t>
            </a:r>
          </a:p>
        </p:txBody>
      </p:sp>
      <p:sp>
        <p:nvSpPr>
          <p:cNvPr id="58" name="Text Placeholder 6">
            <a:extLst>
              <a:ext uri="{FF2B5EF4-FFF2-40B4-BE49-F238E27FC236}">
                <a16:creationId xmlns:a16="http://schemas.microsoft.com/office/drawing/2014/main" id="{6DB23025-B3CB-CA41-AE19-3AAD61F1EA6D}"/>
              </a:ext>
            </a:extLst>
          </p:cNvPr>
          <p:cNvSpPr>
            <a:spLocks noGrp="1"/>
          </p:cNvSpPr>
          <p:nvPr>
            <p:ph type="body" sz="quarter" idx="19" hasCustomPrompt="1"/>
          </p:nvPr>
        </p:nvSpPr>
        <p:spPr>
          <a:xfrm>
            <a:off x="2276320" y="2929093"/>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2</a:t>
            </a:r>
          </a:p>
        </p:txBody>
      </p:sp>
      <p:sp>
        <p:nvSpPr>
          <p:cNvPr id="59" name="Text Placeholder 6">
            <a:extLst>
              <a:ext uri="{FF2B5EF4-FFF2-40B4-BE49-F238E27FC236}">
                <a16:creationId xmlns:a16="http://schemas.microsoft.com/office/drawing/2014/main" id="{F6DE3312-A909-0844-88E0-0B2D6E8679E8}"/>
              </a:ext>
            </a:extLst>
          </p:cNvPr>
          <p:cNvSpPr>
            <a:spLocks noGrp="1"/>
          </p:cNvSpPr>
          <p:nvPr>
            <p:ph type="body" sz="quarter" idx="20" hasCustomPrompt="1"/>
          </p:nvPr>
        </p:nvSpPr>
        <p:spPr>
          <a:xfrm>
            <a:off x="2276320" y="3882404"/>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3</a:t>
            </a:r>
          </a:p>
        </p:txBody>
      </p:sp>
      <p:sp>
        <p:nvSpPr>
          <p:cNvPr id="60" name="Text Placeholder 6">
            <a:extLst>
              <a:ext uri="{FF2B5EF4-FFF2-40B4-BE49-F238E27FC236}">
                <a16:creationId xmlns:a16="http://schemas.microsoft.com/office/drawing/2014/main" id="{847653E0-44C3-9542-BFB0-FC604C1A80D2}"/>
              </a:ext>
            </a:extLst>
          </p:cNvPr>
          <p:cNvSpPr>
            <a:spLocks noGrp="1"/>
          </p:cNvSpPr>
          <p:nvPr>
            <p:ph type="body" sz="quarter" idx="21" hasCustomPrompt="1"/>
          </p:nvPr>
        </p:nvSpPr>
        <p:spPr>
          <a:xfrm>
            <a:off x="2276320" y="4845442"/>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a:t>4</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60562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Light_Checkmark_Headlin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2820649" y="1856314"/>
            <a:ext cx="6994889"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2820650" y="2162741"/>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2" name="Text Placeholder 4">
            <a:extLst>
              <a:ext uri="{FF2B5EF4-FFF2-40B4-BE49-F238E27FC236}">
                <a16:creationId xmlns:a16="http://schemas.microsoft.com/office/drawing/2014/main" id="{5407635B-127B-1A4D-B742-2D1378069F22}"/>
              </a:ext>
            </a:extLst>
          </p:cNvPr>
          <p:cNvSpPr>
            <a:spLocks noGrp="1"/>
          </p:cNvSpPr>
          <p:nvPr>
            <p:ph type="body" sz="quarter" idx="12" hasCustomPrompt="1"/>
          </p:nvPr>
        </p:nvSpPr>
        <p:spPr>
          <a:xfrm>
            <a:off x="2820650" y="2819352"/>
            <a:ext cx="6994888"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3" name="Text Placeholder 9">
            <a:extLst>
              <a:ext uri="{FF2B5EF4-FFF2-40B4-BE49-F238E27FC236}">
                <a16:creationId xmlns:a16="http://schemas.microsoft.com/office/drawing/2014/main" id="{3D41AB30-0C8B-CF4C-8921-73FEFC91D44C}"/>
              </a:ext>
            </a:extLst>
          </p:cNvPr>
          <p:cNvSpPr>
            <a:spLocks noGrp="1"/>
          </p:cNvSpPr>
          <p:nvPr>
            <p:ph type="body" sz="quarter" idx="13" hasCustomPrompt="1"/>
          </p:nvPr>
        </p:nvSpPr>
        <p:spPr>
          <a:xfrm>
            <a:off x="2820650" y="3125779"/>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4" name="Text Placeholder 4">
            <a:extLst>
              <a:ext uri="{FF2B5EF4-FFF2-40B4-BE49-F238E27FC236}">
                <a16:creationId xmlns:a16="http://schemas.microsoft.com/office/drawing/2014/main" id="{811EC0DE-3E08-4C48-9EF2-3422F0EFE1F9}"/>
              </a:ext>
            </a:extLst>
          </p:cNvPr>
          <p:cNvSpPr>
            <a:spLocks noGrp="1"/>
          </p:cNvSpPr>
          <p:nvPr>
            <p:ph type="body" sz="quarter" idx="14" hasCustomPrompt="1"/>
          </p:nvPr>
        </p:nvSpPr>
        <p:spPr>
          <a:xfrm>
            <a:off x="2820649" y="3782390"/>
            <a:ext cx="6994887"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5" name="Text Placeholder 9">
            <a:extLst>
              <a:ext uri="{FF2B5EF4-FFF2-40B4-BE49-F238E27FC236}">
                <a16:creationId xmlns:a16="http://schemas.microsoft.com/office/drawing/2014/main" id="{03DF5F58-F00B-8A4A-9E1C-0500A4128AE3}"/>
              </a:ext>
            </a:extLst>
          </p:cNvPr>
          <p:cNvSpPr>
            <a:spLocks noGrp="1"/>
          </p:cNvSpPr>
          <p:nvPr>
            <p:ph type="body" sz="quarter" idx="15" hasCustomPrompt="1"/>
          </p:nvPr>
        </p:nvSpPr>
        <p:spPr>
          <a:xfrm>
            <a:off x="2820650" y="4088817"/>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16D9E113-76C5-C24A-93DA-73C105238F78}"/>
              </a:ext>
            </a:extLst>
          </p:cNvPr>
          <p:cNvSpPr>
            <a:spLocks noGrp="1"/>
          </p:cNvSpPr>
          <p:nvPr>
            <p:ph type="body" sz="quarter" idx="16" hasCustomPrompt="1"/>
          </p:nvPr>
        </p:nvSpPr>
        <p:spPr>
          <a:xfrm>
            <a:off x="2820650" y="4745429"/>
            <a:ext cx="6994886"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57" name="Text Placeholder 9">
            <a:extLst>
              <a:ext uri="{FF2B5EF4-FFF2-40B4-BE49-F238E27FC236}">
                <a16:creationId xmlns:a16="http://schemas.microsoft.com/office/drawing/2014/main" id="{8C00E346-59ED-EF4A-90C0-374A83E9B888}"/>
              </a:ext>
            </a:extLst>
          </p:cNvPr>
          <p:cNvSpPr>
            <a:spLocks noGrp="1"/>
          </p:cNvSpPr>
          <p:nvPr>
            <p:ph type="body" sz="quarter" idx="17" hasCustomPrompt="1"/>
          </p:nvPr>
        </p:nvSpPr>
        <p:spPr>
          <a:xfrm>
            <a:off x="2820650" y="5051856"/>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93474F63-A8F7-A94A-8D7E-AD57E72703E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3810000"/>
            <a:ext cx="558290" cy="558290"/>
          </a:xfrm>
          <a:prstGeom prst="rect">
            <a:avLst/>
          </a:prstGeom>
        </p:spPr>
      </p:pic>
      <p:pic>
        <p:nvPicPr>
          <p:cNvPr id="32" name="Graphic 31">
            <a:extLst>
              <a:ext uri="{FF2B5EF4-FFF2-40B4-BE49-F238E27FC236}">
                <a16:creationId xmlns:a16="http://schemas.microsoft.com/office/drawing/2014/main" id="{64256533-FCE9-C142-82FD-2B3118A172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2855556"/>
            <a:ext cx="558290" cy="558290"/>
          </a:xfrm>
          <a:prstGeom prst="rect">
            <a:avLst/>
          </a:prstGeom>
        </p:spPr>
      </p:pic>
      <p:pic>
        <p:nvPicPr>
          <p:cNvPr id="33" name="Graphic 32">
            <a:extLst>
              <a:ext uri="{FF2B5EF4-FFF2-40B4-BE49-F238E27FC236}">
                <a16:creationId xmlns:a16="http://schemas.microsoft.com/office/drawing/2014/main" id="{D7569A8F-79BB-9A4E-97F7-4D583BAD4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1871630"/>
            <a:ext cx="558290" cy="558290"/>
          </a:xfrm>
          <a:prstGeom prst="rect">
            <a:avLst/>
          </a:prstGeom>
        </p:spPr>
      </p:pic>
      <p:pic>
        <p:nvPicPr>
          <p:cNvPr id="34" name="Graphic 33">
            <a:extLst>
              <a:ext uri="{FF2B5EF4-FFF2-40B4-BE49-F238E27FC236}">
                <a16:creationId xmlns:a16="http://schemas.microsoft.com/office/drawing/2014/main" id="{8C652DFE-6EB0-044F-8148-4AF984DBF25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4767924"/>
            <a:ext cx="558290" cy="558290"/>
          </a:xfrm>
          <a:prstGeom prst="rect">
            <a:avLst/>
          </a:prstGeom>
        </p:spPr>
      </p:pic>
    </p:spTree>
    <p:extLst>
      <p:ext uri="{BB962C8B-B14F-4D97-AF65-F5344CB8AC3E}">
        <p14:creationId xmlns:p14="http://schemas.microsoft.com/office/powerpoint/2010/main" val="31370682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Light_2_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A8A441-5DAD-0243-8762-921C4D1F7807}"/>
              </a:ext>
            </a:extLst>
          </p:cNvPr>
          <p:cNvSpPr>
            <a:spLocks noGrp="1"/>
          </p:cNvSpPr>
          <p:nvPr>
            <p:ph type="body" sz="quarter" idx="10" hasCustomPrompt="1"/>
          </p:nvPr>
        </p:nvSpPr>
        <p:spPr>
          <a:xfrm>
            <a:off x="1286252"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Headline One</a:t>
            </a:r>
          </a:p>
          <a:p>
            <a:pPr lvl="0"/>
            <a:r>
              <a:rPr lang="en-US"/>
              <a:t>Headline Two</a:t>
            </a:r>
          </a:p>
          <a:p>
            <a:pPr lvl="0"/>
            <a:r>
              <a:rPr lang="en-US"/>
              <a:t>Headline Three</a:t>
            </a:r>
          </a:p>
          <a:p>
            <a:pPr lvl="0"/>
            <a:r>
              <a:rPr lang="en-US"/>
              <a:t>Headline Four</a:t>
            </a:r>
          </a:p>
          <a:p>
            <a:pPr lvl="0"/>
            <a:r>
              <a:rPr lang="en-US"/>
              <a:t>Headline Five</a:t>
            </a:r>
          </a:p>
          <a:p>
            <a:pPr lvl="0"/>
            <a:r>
              <a:rPr lang="en-US"/>
              <a:t>Headline Six</a:t>
            </a:r>
          </a:p>
        </p:txBody>
      </p:sp>
      <p:sp>
        <p:nvSpPr>
          <p:cNvPr id="31" name="Text Placeholder 3">
            <a:extLst>
              <a:ext uri="{FF2B5EF4-FFF2-40B4-BE49-F238E27FC236}">
                <a16:creationId xmlns:a16="http://schemas.microsoft.com/office/drawing/2014/main" id="{DD37FCBA-A0A7-274E-854A-A2E4D3059C7F}"/>
              </a:ext>
            </a:extLst>
          </p:cNvPr>
          <p:cNvSpPr>
            <a:spLocks noGrp="1"/>
          </p:cNvSpPr>
          <p:nvPr>
            <p:ph type="body" sz="quarter" idx="11" hasCustomPrompt="1"/>
          </p:nvPr>
        </p:nvSpPr>
        <p:spPr>
          <a:xfrm>
            <a:off x="6840746"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Headline One</a:t>
            </a:r>
          </a:p>
          <a:p>
            <a:pPr lvl="0"/>
            <a:r>
              <a:rPr lang="en-US"/>
              <a:t>Headline Two</a:t>
            </a:r>
          </a:p>
          <a:p>
            <a:pPr lvl="0"/>
            <a:r>
              <a:rPr lang="en-US"/>
              <a:t>Headline Three</a:t>
            </a:r>
          </a:p>
          <a:p>
            <a:pPr lvl="0"/>
            <a:r>
              <a:rPr lang="en-US"/>
              <a:t>Headline Four</a:t>
            </a:r>
          </a:p>
          <a:p>
            <a:pPr lvl="0"/>
            <a:r>
              <a:rPr lang="en-US"/>
              <a:t>Headline Five</a:t>
            </a:r>
          </a:p>
          <a:p>
            <a:pPr lvl="0"/>
            <a:r>
              <a:rPr lang="en-US"/>
              <a:t>Headline Six</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7026E9-3198-2144-9AA4-DBCF5F766AF6}"/>
              </a:ext>
            </a:extLst>
          </p:cNvPr>
          <p:cNvCxnSpPr/>
          <p:nvPr userDrawn="1"/>
        </p:nvCxnSpPr>
        <p:spPr>
          <a:xfrm>
            <a:off x="6096000" y="1953890"/>
            <a:ext cx="0" cy="38203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45245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Light_Chart_1">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B2D4B8E5-E4E6-C544-AE49-3D119CD3CF45}"/>
              </a:ext>
            </a:extLst>
          </p:cNvPr>
          <p:cNvSpPr>
            <a:spLocks noGrp="1"/>
          </p:cNvSpPr>
          <p:nvPr>
            <p:ph type="body" sz="quarter" idx="16" hasCustomPrompt="1"/>
          </p:nvPr>
        </p:nvSpPr>
        <p:spPr>
          <a:xfrm>
            <a:off x="9897313" y="3105282"/>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91%</a:t>
            </a:r>
          </a:p>
        </p:txBody>
      </p:sp>
      <p:sp>
        <p:nvSpPr>
          <p:cNvPr id="44" name="Text Placeholder 4">
            <a:extLst>
              <a:ext uri="{FF2B5EF4-FFF2-40B4-BE49-F238E27FC236}">
                <a16:creationId xmlns:a16="http://schemas.microsoft.com/office/drawing/2014/main" id="{72FD4A38-E4F3-2A4F-ABA4-6D4EF2A29B00}"/>
              </a:ext>
            </a:extLst>
          </p:cNvPr>
          <p:cNvSpPr>
            <a:spLocks noGrp="1"/>
          </p:cNvSpPr>
          <p:nvPr>
            <p:ph type="body" sz="quarter" idx="17" hasCustomPrompt="1"/>
          </p:nvPr>
        </p:nvSpPr>
        <p:spPr>
          <a:xfrm>
            <a:off x="9897313" y="4924354"/>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66%</a:t>
            </a:r>
          </a:p>
        </p:txBody>
      </p:sp>
      <p:sp>
        <p:nvSpPr>
          <p:cNvPr id="5" name="Text Placeholder 4">
            <a:extLst>
              <a:ext uri="{FF2B5EF4-FFF2-40B4-BE49-F238E27FC236}">
                <a16:creationId xmlns:a16="http://schemas.microsoft.com/office/drawing/2014/main" id="{7CED7F60-407B-4949-9241-7376E03C4CE3}"/>
              </a:ext>
            </a:extLst>
          </p:cNvPr>
          <p:cNvSpPr>
            <a:spLocks noGrp="1"/>
          </p:cNvSpPr>
          <p:nvPr userDrawn="1">
            <p:ph type="body" sz="quarter" idx="12" hasCustomPrompt="1"/>
          </p:nvPr>
        </p:nvSpPr>
        <p:spPr>
          <a:xfrm>
            <a:off x="9897313" y="1811503"/>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54.8M</a:t>
            </a:r>
          </a:p>
        </p:txBody>
      </p:sp>
      <p:sp>
        <p:nvSpPr>
          <p:cNvPr id="8" name="Text Placeholder 7">
            <a:extLst>
              <a:ext uri="{FF2B5EF4-FFF2-40B4-BE49-F238E27FC236}">
                <a16:creationId xmlns:a16="http://schemas.microsoft.com/office/drawing/2014/main" id="{52554455-678C-854D-B817-A54840F2CDF1}"/>
              </a:ext>
            </a:extLst>
          </p:cNvPr>
          <p:cNvSpPr>
            <a:spLocks noGrp="1"/>
          </p:cNvSpPr>
          <p:nvPr userDrawn="1">
            <p:ph type="body" sz="quarter" idx="13" hasCustomPrompt="1"/>
          </p:nvPr>
        </p:nvSpPr>
        <p:spPr>
          <a:xfrm>
            <a:off x="9952825" y="2189258"/>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Orders Shipped in FY2018</a:t>
            </a:r>
          </a:p>
        </p:txBody>
      </p:sp>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30605" y="1735995"/>
            <a:ext cx="2324639" cy="637553"/>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Chart Headline Can Go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36264" y="2344364"/>
            <a:ext cx="2318982" cy="311285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a:p>
            <a:pPr lvl="0"/>
            <a:endParaRPr lang="en-US"/>
          </a:p>
          <a:p>
            <a:pPr lvl="0"/>
            <a:r>
              <a:rPr lang="en-US"/>
              <a:t>Here’s some placeholder text. Delete this text and add your own text. Here’s some placeholder text. Delete this text and add your own text. Here’s some placeholder text. Delete this text and add your own text. Here’s some placeholder text. Delete this text and add your own text.</a:t>
            </a: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E1B22CE-9232-F342-9778-7F9ED813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1822" y="1257142"/>
            <a:ext cx="853440" cy="640080"/>
          </a:xfrm>
          <a:prstGeom prst="rect">
            <a:avLst/>
          </a:prstGeom>
        </p:spPr>
      </p:pic>
      <p:cxnSp>
        <p:nvCxnSpPr>
          <p:cNvPr id="38" name="Straight Connector 37">
            <a:extLst>
              <a:ext uri="{FF2B5EF4-FFF2-40B4-BE49-F238E27FC236}">
                <a16:creationId xmlns:a16="http://schemas.microsoft.com/office/drawing/2014/main" id="{D925FBF3-662B-8D46-88B1-B27C1BA5D4C0}"/>
              </a:ext>
            </a:extLst>
          </p:cNvPr>
          <p:cNvCxnSpPr>
            <a:cxnSpLocks/>
          </p:cNvCxnSpPr>
          <p:nvPr userDrawn="1"/>
        </p:nvCxnSpPr>
        <p:spPr>
          <a:xfrm>
            <a:off x="934974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13E90C6D-35CC-A84A-B4A7-CDE4F29E7645}"/>
              </a:ext>
            </a:extLst>
          </p:cNvPr>
          <p:cNvSpPr>
            <a:spLocks noGrp="1"/>
          </p:cNvSpPr>
          <p:nvPr userDrawn="1">
            <p:ph type="body" sz="quarter" idx="14" hasCustomPrompt="1"/>
          </p:nvPr>
        </p:nvSpPr>
        <p:spPr>
          <a:xfrm>
            <a:off x="9822043" y="3862154"/>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Repeat Customers</a:t>
            </a:r>
          </a:p>
        </p:txBody>
      </p:sp>
      <p:sp>
        <p:nvSpPr>
          <p:cNvPr id="40" name="Text Placeholder 7">
            <a:extLst>
              <a:ext uri="{FF2B5EF4-FFF2-40B4-BE49-F238E27FC236}">
                <a16:creationId xmlns:a16="http://schemas.microsoft.com/office/drawing/2014/main" id="{7568AEAA-A550-834C-BD74-A8AFD25D04B1}"/>
              </a:ext>
            </a:extLst>
          </p:cNvPr>
          <p:cNvSpPr>
            <a:spLocks noGrp="1"/>
          </p:cNvSpPr>
          <p:nvPr userDrawn="1">
            <p:ph type="body" sz="quarter" idx="15" hasCustomPrompt="1"/>
          </p:nvPr>
        </p:nvSpPr>
        <p:spPr>
          <a:xfrm>
            <a:off x="9822043" y="5671498"/>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a:t>
            </a:r>
            <a:r>
              <a:rPr lang="en-US" err="1"/>
              <a:t>Autoship</a:t>
            </a:r>
            <a:r>
              <a:rPr lang="en-US"/>
              <a:t> Customers</a:t>
            </a:r>
          </a:p>
        </p:txBody>
      </p:sp>
    </p:spTree>
    <p:extLst>
      <p:ext uri="{BB962C8B-B14F-4D97-AF65-F5344CB8AC3E}">
        <p14:creationId xmlns:p14="http://schemas.microsoft.com/office/powerpoint/2010/main" val="37581725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ight_Chart_2">
    <p:spTree>
      <p:nvGrpSpPr>
        <p:cNvPr id="1" name=""/>
        <p:cNvGrpSpPr/>
        <p:nvPr/>
      </p:nvGrpSpPr>
      <p:grpSpPr>
        <a:xfrm>
          <a:off x="0" y="0"/>
          <a:ext cx="0" cy="0"/>
          <a:chOff x="0" y="0"/>
          <a:chExt cx="0" cy="0"/>
        </a:xfrm>
      </p:grpSpPr>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057744" y="1781717"/>
            <a:ext cx="6013481" cy="83099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Delete this text and add your own text. Here’s some placeholder text. Delete this text and add your own text. </a:t>
            </a:r>
          </a:p>
        </p:txBody>
      </p:sp>
      <p:sp>
        <p:nvSpPr>
          <p:cNvPr id="25" name="Text Placeholder 4">
            <a:extLst>
              <a:ext uri="{FF2B5EF4-FFF2-40B4-BE49-F238E27FC236}">
                <a16:creationId xmlns:a16="http://schemas.microsoft.com/office/drawing/2014/main" id="{3266DDA6-61A6-FC40-9784-F8E7BDFEA385}"/>
              </a:ext>
            </a:extLst>
          </p:cNvPr>
          <p:cNvSpPr>
            <a:spLocks noGrp="1"/>
          </p:cNvSpPr>
          <p:nvPr>
            <p:ph type="body" sz="quarter" idx="10" hasCustomPrompt="1"/>
          </p:nvPr>
        </p:nvSpPr>
        <p:spPr>
          <a:xfrm>
            <a:off x="5039290" y="2835232"/>
            <a:ext cx="2103120" cy="402336"/>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Chart Headline</a:t>
            </a:r>
          </a:p>
        </p:txBody>
      </p:sp>
      <p:sp>
        <p:nvSpPr>
          <p:cNvPr id="26" name="Text Placeholder 4">
            <a:extLst>
              <a:ext uri="{FF2B5EF4-FFF2-40B4-BE49-F238E27FC236}">
                <a16:creationId xmlns:a16="http://schemas.microsoft.com/office/drawing/2014/main" id="{CEE07399-9F57-7E4D-9753-DA1E3A1C2052}"/>
              </a:ext>
            </a:extLst>
          </p:cNvPr>
          <p:cNvSpPr>
            <a:spLocks noGrp="1"/>
          </p:cNvSpPr>
          <p:nvPr>
            <p:ph type="body" sz="quarter" idx="12" hasCustomPrompt="1"/>
          </p:nvPr>
        </p:nvSpPr>
        <p:spPr>
          <a:xfrm>
            <a:off x="8361842" y="2835232"/>
            <a:ext cx="2103120" cy="402336"/>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Chart Headline</a:t>
            </a:r>
          </a:p>
        </p:txBody>
      </p:sp>
      <p:pic>
        <p:nvPicPr>
          <p:cNvPr id="20" name="Picture 19" descr="A person holding a cat&#10;&#10;Description automatically generated">
            <a:extLst>
              <a:ext uri="{FF2B5EF4-FFF2-40B4-BE49-F238E27FC236}">
                <a16:creationId xmlns:a16="http://schemas.microsoft.com/office/drawing/2014/main" id="{FCD081F7-75C7-E04D-A3F0-7FE85A0FDD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53" y="907676"/>
            <a:ext cx="4164318" cy="5950323"/>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3"/>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4"/>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5964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9_Title 01 - Road">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482726" y="395111"/>
            <a:ext cx="11688952" cy="762000"/>
          </a:xfrm>
          <a:prstGeom prst="rect">
            <a:avLst/>
          </a:prstGeom>
        </p:spPr>
        <p:txBody>
          <a:bodyPr vert="horz" lIns="121795" tIns="60897" rIns="121795" bIns="60897" rtlCol="0" anchor="t">
            <a:normAutofit/>
          </a:bodyPr>
          <a:lstStyle>
            <a:lvl1pPr algn="l">
              <a:defRPr sz="2800" b="0" i="1">
                <a:solidFill>
                  <a:srgbClr val="414141"/>
                </a:solidFill>
              </a:defRPr>
            </a:lvl1pPr>
          </a:lstStyle>
          <a:p>
            <a:r>
              <a:rPr lang="en-US"/>
              <a:t>Click to edit Master title style</a:t>
            </a:r>
          </a:p>
        </p:txBody>
      </p:sp>
      <p:sp>
        <p:nvSpPr>
          <p:cNvPr id="19" name="Content Placeholder 18"/>
          <p:cNvSpPr>
            <a:spLocks noGrp="1"/>
          </p:cNvSpPr>
          <p:nvPr>
            <p:ph sz="quarter" idx="10"/>
          </p:nvPr>
        </p:nvSpPr>
        <p:spPr>
          <a:xfrm>
            <a:off x="495430" y="1483375"/>
            <a:ext cx="11050291" cy="400051"/>
          </a:xfrm>
          <a:prstGeom prst="rect">
            <a:avLst/>
          </a:prstGeom>
        </p:spPr>
        <p:txBody>
          <a:bodyPr vert="horz" lIns="91381" tIns="45691" rIns="91381" bIns="45691"/>
          <a:lstStyle>
            <a:lvl1pPr marL="0" indent="0">
              <a:buFontTx/>
              <a:buNone/>
              <a:defRPr sz="2000">
                <a:solidFill>
                  <a:srgbClr val="7F7F7F"/>
                </a:solidFill>
              </a:defRPr>
            </a:lvl1pPr>
            <a:lvl2pPr>
              <a:defRPr sz="2400"/>
            </a:lvl2pPr>
            <a:lvl3pPr>
              <a:defRPr sz="1900"/>
            </a:lvl3pPr>
            <a:lvl4pPr>
              <a:defRPr sz="1900"/>
            </a:lvl4pPr>
            <a:lvl5pPr>
              <a:defRPr sz="1900"/>
            </a:lvl5pPr>
          </a:lstStyle>
          <a:p>
            <a:pPr lvl="0"/>
            <a:r>
              <a:rPr lang="en-US"/>
              <a:t>Edit Master text styles</a:t>
            </a:r>
          </a:p>
        </p:txBody>
      </p:sp>
      <p:sp>
        <p:nvSpPr>
          <p:cNvPr id="9" name="Rectangle 3"/>
          <p:cNvSpPr txBox="1">
            <a:spLocks/>
          </p:cNvSpPr>
          <p:nvPr userDrawn="1"/>
        </p:nvSpPr>
        <p:spPr bwMode="auto">
          <a:xfrm>
            <a:off x="10820400" y="6477000"/>
            <a:ext cx="327906" cy="1982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defPPr>
              <a:defRPr lang="en-US"/>
            </a:defPPr>
            <a:lvl1pPr marL="0" algn="ctr" defTabSz="609265" rtl="0" eaLnBrk="1" latinLnBrk="0" hangingPunct="1">
              <a:lnSpc>
                <a:spcPct val="110000"/>
              </a:lnSpc>
              <a:defRPr sz="1000" b="1" kern="1200">
                <a:solidFill>
                  <a:schemeClr val="bg1">
                    <a:lumMod val="50000"/>
                  </a:schemeClr>
                </a:solidFill>
                <a:latin typeface="Arial"/>
                <a:ea typeface="Arial"/>
                <a:cs typeface="Arial"/>
              </a:defRPr>
            </a:lvl1pPr>
            <a:lvl2pPr marL="609265" algn="l" defTabSz="609265" rtl="0" eaLnBrk="1" latinLnBrk="0" hangingPunct="1">
              <a:defRPr sz="2400" kern="1200">
                <a:solidFill>
                  <a:schemeClr val="tx1"/>
                </a:solidFill>
                <a:latin typeface="+mn-lt"/>
                <a:ea typeface="+mn-ea"/>
                <a:cs typeface="+mn-cs"/>
              </a:defRPr>
            </a:lvl2pPr>
            <a:lvl3pPr marL="1218530" algn="l" defTabSz="609265" rtl="0" eaLnBrk="1" latinLnBrk="0" hangingPunct="1">
              <a:defRPr sz="2400" kern="1200">
                <a:solidFill>
                  <a:schemeClr val="tx1"/>
                </a:solidFill>
                <a:latin typeface="+mn-lt"/>
                <a:ea typeface="+mn-ea"/>
                <a:cs typeface="+mn-cs"/>
              </a:defRPr>
            </a:lvl3pPr>
            <a:lvl4pPr marL="1827795" algn="l" defTabSz="609265" rtl="0" eaLnBrk="1" latinLnBrk="0" hangingPunct="1">
              <a:defRPr sz="2400" kern="1200">
                <a:solidFill>
                  <a:schemeClr val="tx1"/>
                </a:solidFill>
                <a:latin typeface="+mn-lt"/>
                <a:ea typeface="+mn-ea"/>
                <a:cs typeface="+mn-cs"/>
              </a:defRPr>
            </a:lvl4pPr>
            <a:lvl5pPr marL="2437060" algn="l" defTabSz="609265" rtl="0" eaLnBrk="1" latinLnBrk="0" hangingPunct="1">
              <a:defRPr sz="2400" kern="1200">
                <a:solidFill>
                  <a:schemeClr val="tx1"/>
                </a:solidFill>
                <a:latin typeface="+mn-lt"/>
                <a:ea typeface="+mn-ea"/>
                <a:cs typeface="+mn-cs"/>
              </a:defRPr>
            </a:lvl5pPr>
            <a:lvl6pPr marL="3046323" algn="l" defTabSz="609265" rtl="0" eaLnBrk="1" latinLnBrk="0" hangingPunct="1">
              <a:defRPr sz="2400" kern="1200">
                <a:solidFill>
                  <a:schemeClr val="tx1"/>
                </a:solidFill>
                <a:latin typeface="+mn-lt"/>
                <a:ea typeface="+mn-ea"/>
                <a:cs typeface="+mn-cs"/>
              </a:defRPr>
            </a:lvl6pPr>
            <a:lvl7pPr marL="3655590" algn="l" defTabSz="609265" rtl="0" eaLnBrk="1" latinLnBrk="0" hangingPunct="1">
              <a:defRPr sz="2400" kern="1200">
                <a:solidFill>
                  <a:schemeClr val="tx1"/>
                </a:solidFill>
                <a:latin typeface="+mn-lt"/>
                <a:ea typeface="+mn-ea"/>
                <a:cs typeface="+mn-cs"/>
              </a:defRPr>
            </a:lvl7pPr>
            <a:lvl8pPr marL="4264853" algn="l" defTabSz="609265" rtl="0" eaLnBrk="1" latinLnBrk="0" hangingPunct="1">
              <a:defRPr sz="2400" kern="1200">
                <a:solidFill>
                  <a:schemeClr val="tx1"/>
                </a:solidFill>
                <a:latin typeface="+mn-lt"/>
                <a:ea typeface="+mn-ea"/>
                <a:cs typeface="+mn-cs"/>
              </a:defRPr>
            </a:lvl8pPr>
            <a:lvl9pPr marL="4874119" algn="l" defTabSz="609265" rtl="0" eaLnBrk="1" latinLnBrk="0" hangingPunct="1">
              <a:defRPr sz="2400" kern="1200">
                <a:solidFill>
                  <a:schemeClr val="tx1"/>
                </a:solidFill>
                <a:latin typeface="+mn-lt"/>
                <a:ea typeface="+mn-ea"/>
                <a:cs typeface="+mn-cs"/>
              </a:defRPr>
            </a:lvl9pPr>
          </a:lstStyle>
          <a:p>
            <a:fld id="{E6DD4D75-3289-42DC-8D20-6576264FDBE3}" type="slidenum">
              <a:rPr lang="en-US" sz="900" smtClean="0">
                <a:solidFill>
                  <a:srgbClr val="5C5C5C"/>
                </a:solidFill>
              </a:rPr>
              <a:pPr/>
              <a:t>‹#›</a:t>
            </a:fld>
            <a:endParaRPr lang="en-US" sz="1000">
              <a:solidFill>
                <a:srgbClr val="5C5C5C"/>
              </a:solidFill>
            </a:endParaRPr>
          </a:p>
        </p:txBody>
      </p:sp>
    </p:spTree>
    <p:extLst>
      <p:ext uri="{BB962C8B-B14F-4D97-AF65-F5344CB8AC3E}">
        <p14:creationId xmlns:p14="http://schemas.microsoft.com/office/powerpoint/2010/main" val="125397463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Light_Chart_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B43B41-9E76-F846-80E0-F79731B51B90}"/>
              </a:ext>
            </a:extLst>
          </p:cNvPr>
          <p:cNvGrpSpPr/>
          <p:nvPr userDrawn="1"/>
        </p:nvGrpSpPr>
        <p:grpSpPr>
          <a:xfrm>
            <a:off x="6899491" y="1384760"/>
            <a:ext cx="4677738" cy="4663440"/>
            <a:chOff x="6899491" y="1384760"/>
            <a:chExt cx="4677738" cy="4663440"/>
          </a:xfrm>
        </p:grpSpPr>
        <p:sp>
          <p:nvSpPr>
            <p:cNvPr id="21" name="Rectangle 20">
              <a:extLst>
                <a:ext uri="{FF2B5EF4-FFF2-40B4-BE49-F238E27FC236}">
                  <a16:creationId xmlns:a16="http://schemas.microsoft.com/office/drawing/2014/main" id="{BEB0BFB6-11E1-7543-891B-D9B121FD90A7}"/>
                </a:ext>
              </a:extLst>
            </p:cNvPr>
            <p:cNvSpPr/>
            <p:nvPr userDrawn="1"/>
          </p:nvSpPr>
          <p:spPr>
            <a:xfrm>
              <a:off x="9287890" y="3762200"/>
              <a:ext cx="2289339" cy="2286000"/>
            </a:xfrm>
            <a:prstGeom prst="rect">
              <a:avLst/>
            </a:prstGeom>
            <a:solidFill>
              <a:srgbClr val="BBD9F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146560C-1096-1C4A-B90F-A6F89186B563}"/>
                </a:ext>
              </a:extLst>
            </p:cNvPr>
            <p:cNvSpPr/>
            <p:nvPr userDrawn="1"/>
          </p:nvSpPr>
          <p:spPr>
            <a:xfrm>
              <a:off x="6899491" y="1384760"/>
              <a:ext cx="2289339" cy="2286000"/>
            </a:xfrm>
            <a:prstGeom prst="rect">
              <a:avLst/>
            </a:prstGeom>
            <a:solidFill>
              <a:srgbClr val="BBD9F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C15D8F-8C6C-6549-A9EE-C1423E99E92B}"/>
                </a:ext>
              </a:extLst>
            </p:cNvPr>
            <p:cNvSpPr/>
            <p:nvPr userDrawn="1"/>
          </p:nvSpPr>
          <p:spPr>
            <a:xfrm>
              <a:off x="9287890" y="1384760"/>
              <a:ext cx="2289339" cy="2286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9BA486-CD45-8142-8AE7-7A16CA7ED476}"/>
                </a:ext>
              </a:extLst>
            </p:cNvPr>
            <p:cNvSpPr/>
            <p:nvPr userDrawn="1"/>
          </p:nvSpPr>
          <p:spPr>
            <a:xfrm>
              <a:off x="6899491" y="3762200"/>
              <a:ext cx="2289339" cy="2286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hart 35">
              <a:extLst>
                <a:ext uri="{FF2B5EF4-FFF2-40B4-BE49-F238E27FC236}">
                  <a16:creationId xmlns:a16="http://schemas.microsoft.com/office/drawing/2014/main" id="{E4C9CA17-5780-654E-83F4-FFDD0A344343}"/>
                </a:ext>
              </a:extLst>
            </p:cNvPr>
            <p:cNvGraphicFramePr/>
            <p:nvPr>
              <p:extLst>
                <p:ext uri="{D42A27DB-BD31-4B8C-83A1-F6EECF244321}">
                  <p14:modId xmlns:p14="http://schemas.microsoft.com/office/powerpoint/2010/main" val="1729505561"/>
                </p:ext>
              </p:extLst>
            </p:nvPr>
          </p:nvGraphicFramePr>
          <p:xfrm>
            <a:off x="7391198" y="3973875"/>
            <a:ext cx="1305925" cy="1318260"/>
          </p:xfrm>
          <a:graphic>
            <a:graphicData uri="http://schemas.openxmlformats.org/drawingml/2006/chart">
              <c:chart xmlns:c="http://schemas.openxmlformats.org/drawingml/2006/chart" xmlns:r="http://schemas.openxmlformats.org/officeDocument/2006/relationships" r:id="rId2"/>
            </a:graphicData>
          </a:graphic>
        </p:graphicFrame>
      </p:grpSp>
      <p:sp>
        <p:nvSpPr>
          <p:cNvPr id="5" name="Text Placeholder 4">
            <a:extLst>
              <a:ext uri="{FF2B5EF4-FFF2-40B4-BE49-F238E27FC236}">
                <a16:creationId xmlns:a16="http://schemas.microsoft.com/office/drawing/2014/main" id="{7CED7F60-407B-4949-9241-7376E03C4CE3}"/>
              </a:ext>
            </a:extLst>
          </p:cNvPr>
          <p:cNvSpPr>
            <a:spLocks noGrp="1"/>
          </p:cNvSpPr>
          <p:nvPr userDrawn="1">
            <p:ph type="body" sz="quarter" idx="12" hasCustomPrompt="1"/>
          </p:nvPr>
        </p:nvSpPr>
        <p:spPr>
          <a:xfrm>
            <a:off x="7449001" y="2406556"/>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54.8M</a:t>
            </a:r>
          </a:p>
        </p:txBody>
      </p:sp>
      <p:sp>
        <p:nvSpPr>
          <p:cNvPr id="8" name="Text Placeholder 7">
            <a:extLst>
              <a:ext uri="{FF2B5EF4-FFF2-40B4-BE49-F238E27FC236}">
                <a16:creationId xmlns:a16="http://schemas.microsoft.com/office/drawing/2014/main" id="{52554455-678C-854D-B817-A54840F2CDF1}"/>
              </a:ext>
            </a:extLst>
          </p:cNvPr>
          <p:cNvSpPr>
            <a:spLocks noGrp="1"/>
          </p:cNvSpPr>
          <p:nvPr userDrawn="1">
            <p:ph type="body" sz="quarter" idx="13" hasCustomPrompt="1"/>
          </p:nvPr>
        </p:nvSpPr>
        <p:spPr>
          <a:xfrm>
            <a:off x="7504513" y="2784311"/>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Orders Shipped in FY2018</a:t>
            </a:r>
          </a:p>
        </p:txBody>
      </p:sp>
      <p:pic>
        <p:nvPicPr>
          <p:cNvPr id="24" name="Graphic 23">
            <a:extLst>
              <a:ext uri="{FF2B5EF4-FFF2-40B4-BE49-F238E27FC236}">
                <a16:creationId xmlns:a16="http://schemas.microsoft.com/office/drawing/2014/main" id="{8E1B22CE-9232-F342-9778-7F9ED813F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3510" y="1852195"/>
            <a:ext cx="853440" cy="640080"/>
          </a:xfrm>
          <a:prstGeom prst="rect">
            <a:avLst/>
          </a:prstGeom>
        </p:spPr>
      </p:pic>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24834" y="1267495"/>
            <a:ext cx="485292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24839" y="1565752"/>
            <a:ext cx="5298675" cy="42274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a:t>
            </a:r>
          </a:p>
        </p:txBody>
      </p:sp>
      <p:sp>
        <p:nvSpPr>
          <p:cNvPr id="43" name="Text Placeholder 4">
            <a:extLst>
              <a:ext uri="{FF2B5EF4-FFF2-40B4-BE49-F238E27FC236}">
                <a16:creationId xmlns:a16="http://schemas.microsoft.com/office/drawing/2014/main" id="{B2D4B8E5-E4E6-C544-AE49-3D119CD3CF45}"/>
              </a:ext>
            </a:extLst>
          </p:cNvPr>
          <p:cNvSpPr>
            <a:spLocks noGrp="1"/>
          </p:cNvSpPr>
          <p:nvPr>
            <p:ph type="body" sz="quarter" idx="16" hasCustomPrompt="1"/>
          </p:nvPr>
        </p:nvSpPr>
        <p:spPr>
          <a:xfrm>
            <a:off x="9842930" y="2046947"/>
            <a:ext cx="1188720" cy="411480"/>
          </a:xfrm>
          <a:prstGeom prst="rect">
            <a:avLst/>
          </a:prstGeom>
        </p:spPr>
        <p:txBody>
          <a:bodyPr/>
          <a:lstStyle>
            <a:lvl1pPr marL="0" indent="0" algn="ctr">
              <a:buNone/>
              <a:defRPr sz="2800" spc="-100" baseline="0">
                <a:solidFill>
                  <a:schemeClr val="bg1"/>
                </a:solidFill>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75%</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13E90C6D-35CC-A84A-B4A7-CDE4F29E7645}"/>
              </a:ext>
            </a:extLst>
          </p:cNvPr>
          <p:cNvSpPr>
            <a:spLocks noGrp="1"/>
          </p:cNvSpPr>
          <p:nvPr userDrawn="1">
            <p:ph type="body" sz="quarter" idx="14" hasCustomPrompt="1"/>
          </p:nvPr>
        </p:nvSpPr>
        <p:spPr>
          <a:xfrm>
            <a:off x="9780791" y="2803819"/>
            <a:ext cx="1312998" cy="542157"/>
          </a:xfrm>
          <a:prstGeom prst="rect">
            <a:avLst/>
          </a:prstGeom>
        </p:spPr>
        <p:txBody>
          <a:bodyPr/>
          <a:lstStyle>
            <a:lvl1pPr marL="0" indent="0" algn="ctr">
              <a:lnSpc>
                <a:spcPct val="100000"/>
              </a:lnSpc>
              <a:buNone/>
              <a:defRPr sz="1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Repeat Customers</a:t>
            </a:r>
          </a:p>
        </p:txBody>
      </p:sp>
      <p:sp>
        <p:nvSpPr>
          <p:cNvPr id="48" name="Text Placeholder 4">
            <a:extLst>
              <a:ext uri="{FF2B5EF4-FFF2-40B4-BE49-F238E27FC236}">
                <a16:creationId xmlns:a16="http://schemas.microsoft.com/office/drawing/2014/main" id="{DFE1AB98-E122-4240-98BD-69A8BA33CCC4}"/>
              </a:ext>
            </a:extLst>
          </p:cNvPr>
          <p:cNvSpPr>
            <a:spLocks noGrp="1"/>
          </p:cNvSpPr>
          <p:nvPr>
            <p:ph type="body" sz="quarter" idx="17" hasCustomPrompt="1"/>
          </p:nvPr>
        </p:nvSpPr>
        <p:spPr>
          <a:xfrm>
            <a:off x="7454060" y="4426773"/>
            <a:ext cx="1188720" cy="411480"/>
          </a:xfrm>
          <a:prstGeom prst="rect">
            <a:avLst/>
          </a:prstGeom>
        </p:spPr>
        <p:txBody>
          <a:bodyPr/>
          <a:lstStyle>
            <a:lvl1pPr marL="0" indent="0" algn="ctr">
              <a:buNone/>
              <a:defRPr sz="2800" spc="-100" baseline="0">
                <a:solidFill>
                  <a:schemeClr val="bg1"/>
                </a:solidFill>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75%</a:t>
            </a:r>
          </a:p>
        </p:txBody>
      </p:sp>
      <p:sp>
        <p:nvSpPr>
          <p:cNvPr id="49" name="Text Placeholder 7">
            <a:extLst>
              <a:ext uri="{FF2B5EF4-FFF2-40B4-BE49-F238E27FC236}">
                <a16:creationId xmlns:a16="http://schemas.microsoft.com/office/drawing/2014/main" id="{8F72A4FB-6F8D-3046-91F3-74A7D271D5BF}"/>
              </a:ext>
            </a:extLst>
          </p:cNvPr>
          <p:cNvSpPr>
            <a:spLocks noGrp="1"/>
          </p:cNvSpPr>
          <p:nvPr>
            <p:ph type="body" sz="quarter" idx="18" hasCustomPrompt="1"/>
          </p:nvPr>
        </p:nvSpPr>
        <p:spPr>
          <a:xfrm>
            <a:off x="7391921" y="5183645"/>
            <a:ext cx="1312998" cy="542157"/>
          </a:xfrm>
          <a:prstGeom prst="rect">
            <a:avLst/>
          </a:prstGeom>
        </p:spPr>
        <p:txBody>
          <a:bodyPr/>
          <a:lstStyle>
            <a:lvl1pPr marL="0" indent="0" algn="ctr">
              <a:lnSpc>
                <a:spcPct val="100000"/>
              </a:lnSpc>
              <a:buNone/>
              <a:defRPr sz="1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Repeat Customers</a:t>
            </a:r>
          </a:p>
        </p:txBody>
      </p:sp>
      <p:pic>
        <p:nvPicPr>
          <p:cNvPr id="50" name="Graphic 49">
            <a:extLst>
              <a:ext uri="{FF2B5EF4-FFF2-40B4-BE49-F238E27FC236}">
                <a16:creationId xmlns:a16="http://schemas.microsoft.com/office/drawing/2014/main" id="{D6063236-CFC6-7E4B-8244-13BD8A76D6B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960950" y="4154947"/>
            <a:ext cx="943219" cy="707414"/>
          </a:xfrm>
          <a:prstGeom prst="rect">
            <a:avLst/>
          </a:prstGeom>
        </p:spPr>
      </p:pic>
      <p:sp>
        <p:nvSpPr>
          <p:cNvPr id="51" name="Text Placeholder 4">
            <a:extLst>
              <a:ext uri="{FF2B5EF4-FFF2-40B4-BE49-F238E27FC236}">
                <a16:creationId xmlns:a16="http://schemas.microsoft.com/office/drawing/2014/main" id="{6F707AB5-9AAD-3841-99F0-A36531DE5282}"/>
              </a:ext>
            </a:extLst>
          </p:cNvPr>
          <p:cNvSpPr>
            <a:spLocks noGrp="1"/>
          </p:cNvSpPr>
          <p:nvPr>
            <p:ph type="body" sz="quarter" idx="19" hasCustomPrompt="1"/>
          </p:nvPr>
        </p:nvSpPr>
        <p:spPr>
          <a:xfrm>
            <a:off x="9846394" y="4754595"/>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54.8M</a:t>
            </a:r>
          </a:p>
        </p:txBody>
      </p:sp>
      <p:sp>
        <p:nvSpPr>
          <p:cNvPr id="52" name="Text Placeholder 7">
            <a:extLst>
              <a:ext uri="{FF2B5EF4-FFF2-40B4-BE49-F238E27FC236}">
                <a16:creationId xmlns:a16="http://schemas.microsoft.com/office/drawing/2014/main" id="{678591BE-642F-C84C-9534-E30CD1ED10C7}"/>
              </a:ext>
            </a:extLst>
          </p:cNvPr>
          <p:cNvSpPr>
            <a:spLocks noGrp="1"/>
          </p:cNvSpPr>
          <p:nvPr>
            <p:ph type="body" sz="quarter" idx="20" hasCustomPrompt="1"/>
          </p:nvPr>
        </p:nvSpPr>
        <p:spPr>
          <a:xfrm>
            <a:off x="9901906" y="5132350"/>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Orders Shipped in FY2018</a:t>
            </a:r>
          </a:p>
        </p:txBody>
      </p:sp>
      <p:cxnSp>
        <p:nvCxnSpPr>
          <p:cNvPr id="53" name="Straight Connector 52">
            <a:extLst>
              <a:ext uri="{FF2B5EF4-FFF2-40B4-BE49-F238E27FC236}">
                <a16:creationId xmlns:a16="http://schemas.microsoft.com/office/drawing/2014/main" id="{0007C9B5-3C61-6D45-A1D2-E52435C4F5F8}"/>
              </a:ext>
            </a:extLst>
          </p:cNvPr>
          <p:cNvCxnSpPr>
            <a:cxnSpLocks/>
          </p:cNvCxnSpPr>
          <p:nvPr userDrawn="1"/>
        </p:nvCxnSpPr>
        <p:spPr>
          <a:xfrm>
            <a:off x="6334539"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59901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ight_Chart_4">
    <p:spTree>
      <p:nvGrpSpPr>
        <p:cNvPr id="1" name=""/>
        <p:cNvGrpSpPr/>
        <p:nvPr/>
      </p:nvGrpSpPr>
      <p:grpSpPr>
        <a:xfrm>
          <a:off x="0" y="0"/>
          <a:ext cx="0" cy="0"/>
          <a:chOff x="0" y="0"/>
          <a:chExt cx="0" cy="0"/>
        </a:xfrm>
      </p:grpSpPr>
      <p:sp>
        <p:nvSpPr>
          <p:cNvPr id="46" name="Text Placeholder 4">
            <a:extLst>
              <a:ext uri="{FF2B5EF4-FFF2-40B4-BE49-F238E27FC236}">
                <a16:creationId xmlns:a16="http://schemas.microsoft.com/office/drawing/2014/main" id="{05843FE8-5D9B-C547-8182-CA4F6A8F1E10}"/>
              </a:ext>
            </a:extLst>
          </p:cNvPr>
          <p:cNvSpPr>
            <a:spLocks noGrp="1"/>
          </p:cNvSpPr>
          <p:nvPr>
            <p:ph type="body" sz="quarter" idx="10" hasCustomPrompt="1"/>
          </p:nvPr>
        </p:nvSpPr>
        <p:spPr>
          <a:xfrm>
            <a:off x="510125" y="2007941"/>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47" name="Text Placeholder 9">
            <a:extLst>
              <a:ext uri="{FF2B5EF4-FFF2-40B4-BE49-F238E27FC236}">
                <a16:creationId xmlns:a16="http://schemas.microsoft.com/office/drawing/2014/main" id="{BE14E3B8-0512-DD42-8482-0A5C27B366EB}"/>
              </a:ext>
            </a:extLst>
          </p:cNvPr>
          <p:cNvSpPr>
            <a:spLocks noGrp="1"/>
          </p:cNvSpPr>
          <p:nvPr>
            <p:ph type="body" sz="quarter" idx="11" hasCustomPrompt="1"/>
          </p:nvPr>
        </p:nvSpPr>
        <p:spPr>
          <a:xfrm>
            <a:off x="514410" y="2315543"/>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54" name="Text Placeholder 4">
            <a:extLst>
              <a:ext uri="{FF2B5EF4-FFF2-40B4-BE49-F238E27FC236}">
                <a16:creationId xmlns:a16="http://schemas.microsoft.com/office/drawing/2014/main" id="{040563C4-F58F-CA4B-A0A9-C109938D9646}"/>
              </a:ext>
            </a:extLst>
          </p:cNvPr>
          <p:cNvSpPr>
            <a:spLocks noGrp="1"/>
          </p:cNvSpPr>
          <p:nvPr>
            <p:ph type="body" sz="quarter" idx="18" hasCustomPrompt="1"/>
          </p:nvPr>
        </p:nvSpPr>
        <p:spPr>
          <a:xfrm>
            <a:off x="510125" y="3229639"/>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55" name="Text Placeholder 9">
            <a:extLst>
              <a:ext uri="{FF2B5EF4-FFF2-40B4-BE49-F238E27FC236}">
                <a16:creationId xmlns:a16="http://schemas.microsoft.com/office/drawing/2014/main" id="{44A44487-836C-3540-A080-AF0BAAED761E}"/>
              </a:ext>
            </a:extLst>
          </p:cNvPr>
          <p:cNvSpPr>
            <a:spLocks noGrp="1"/>
          </p:cNvSpPr>
          <p:nvPr>
            <p:ph type="body" sz="quarter" idx="19" hasCustomPrompt="1"/>
          </p:nvPr>
        </p:nvSpPr>
        <p:spPr>
          <a:xfrm>
            <a:off x="514410" y="3537241"/>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56" name="Text Placeholder 4">
            <a:extLst>
              <a:ext uri="{FF2B5EF4-FFF2-40B4-BE49-F238E27FC236}">
                <a16:creationId xmlns:a16="http://schemas.microsoft.com/office/drawing/2014/main" id="{179ACB04-0BD6-9E48-B3BB-57A3357ACF78}"/>
              </a:ext>
            </a:extLst>
          </p:cNvPr>
          <p:cNvSpPr>
            <a:spLocks noGrp="1"/>
          </p:cNvSpPr>
          <p:nvPr>
            <p:ph type="body" sz="quarter" idx="20" hasCustomPrompt="1"/>
          </p:nvPr>
        </p:nvSpPr>
        <p:spPr>
          <a:xfrm>
            <a:off x="510125" y="4451338"/>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Here</a:t>
            </a:r>
          </a:p>
        </p:txBody>
      </p:sp>
      <p:sp>
        <p:nvSpPr>
          <p:cNvPr id="57" name="Text Placeholder 9">
            <a:extLst>
              <a:ext uri="{FF2B5EF4-FFF2-40B4-BE49-F238E27FC236}">
                <a16:creationId xmlns:a16="http://schemas.microsoft.com/office/drawing/2014/main" id="{5B80FBAE-6993-064F-8F02-2640377900A9}"/>
              </a:ext>
            </a:extLst>
          </p:cNvPr>
          <p:cNvSpPr>
            <a:spLocks noGrp="1"/>
          </p:cNvSpPr>
          <p:nvPr>
            <p:ph type="body" sz="quarter" idx="21" hasCustomPrompt="1"/>
          </p:nvPr>
        </p:nvSpPr>
        <p:spPr>
          <a:xfrm>
            <a:off x="514410" y="4758940"/>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p:txBody>
      </p:sp>
      <p:sp>
        <p:nvSpPr>
          <p:cNvPr id="58" name="Text Placeholder 4">
            <a:extLst>
              <a:ext uri="{FF2B5EF4-FFF2-40B4-BE49-F238E27FC236}">
                <a16:creationId xmlns:a16="http://schemas.microsoft.com/office/drawing/2014/main" id="{A230F7D1-272E-D24F-AEBD-D1AC7D35F330}"/>
              </a:ext>
            </a:extLst>
          </p:cNvPr>
          <p:cNvSpPr>
            <a:spLocks noGrp="1"/>
          </p:cNvSpPr>
          <p:nvPr>
            <p:ph type="body" sz="quarter" idx="22" hasCustomPrompt="1"/>
          </p:nvPr>
        </p:nvSpPr>
        <p:spPr>
          <a:xfrm>
            <a:off x="5413029" y="2921576"/>
            <a:ext cx="2424082" cy="615665"/>
          </a:xfrm>
          <a:prstGeom prst="rect">
            <a:avLst/>
          </a:prstGeom>
        </p:spPr>
        <p:txBody>
          <a:bodyPr/>
          <a:lstStyle>
            <a:lvl1pPr marL="0" indent="0" algn="ctr">
              <a:lnSpc>
                <a:spcPct val="100000"/>
              </a:lnSpc>
              <a:spcBef>
                <a:spcPts val="0"/>
              </a:spcBef>
              <a:buNone/>
              <a:defRPr sz="4000" spc="-100" baseline="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XXXX</a:t>
            </a:r>
          </a:p>
        </p:txBody>
      </p:sp>
      <p:sp>
        <p:nvSpPr>
          <p:cNvPr id="59" name="Text Placeholder 7">
            <a:extLst>
              <a:ext uri="{FF2B5EF4-FFF2-40B4-BE49-F238E27FC236}">
                <a16:creationId xmlns:a16="http://schemas.microsoft.com/office/drawing/2014/main" id="{7487C2CE-1E0C-0A4D-99BE-6062DA3A8786}"/>
              </a:ext>
            </a:extLst>
          </p:cNvPr>
          <p:cNvSpPr>
            <a:spLocks noGrp="1"/>
          </p:cNvSpPr>
          <p:nvPr>
            <p:ph type="body" sz="quarter" idx="23" hasCustomPrompt="1"/>
          </p:nvPr>
        </p:nvSpPr>
        <p:spPr>
          <a:xfrm>
            <a:off x="5968571" y="3494543"/>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Repeat Customers</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553E2562-EA8F-2444-A88A-EA1EAEF7B69C}"/>
              </a:ext>
            </a:extLst>
          </p:cNvPr>
          <p:cNvSpPr>
            <a:spLocks noGrp="1"/>
          </p:cNvSpPr>
          <p:nvPr>
            <p:ph type="body" sz="quarter" idx="16" hasCustomPrompt="1"/>
          </p:nvPr>
        </p:nvSpPr>
        <p:spPr>
          <a:xfrm>
            <a:off x="9897313" y="3105282"/>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91%</a:t>
            </a:r>
          </a:p>
        </p:txBody>
      </p:sp>
      <p:sp>
        <p:nvSpPr>
          <p:cNvPr id="32" name="Text Placeholder 4">
            <a:extLst>
              <a:ext uri="{FF2B5EF4-FFF2-40B4-BE49-F238E27FC236}">
                <a16:creationId xmlns:a16="http://schemas.microsoft.com/office/drawing/2014/main" id="{2BF5AED3-27B9-B640-B450-A648B0AB178A}"/>
              </a:ext>
            </a:extLst>
          </p:cNvPr>
          <p:cNvSpPr>
            <a:spLocks noGrp="1"/>
          </p:cNvSpPr>
          <p:nvPr>
            <p:ph type="body" sz="quarter" idx="17" hasCustomPrompt="1"/>
          </p:nvPr>
        </p:nvSpPr>
        <p:spPr>
          <a:xfrm>
            <a:off x="9897313" y="4924354"/>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66%</a:t>
            </a:r>
          </a:p>
        </p:txBody>
      </p:sp>
      <p:sp>
        <p:nvSpPr>
          <p:cNvPr id="33" name="Text Placeholder 4">
            <a:extLst>
              <a:ext uri="{FF2B5EF4-FFF2-40B4-BE49-F238E27FC236}">
                <a16:creationId xmlns:a16="http://schemas.microsoft.com/office/drawing/2014/main" id="{5A787E42-D3C2-D642-A0F7-B60AF8C6CA2E}"/>
              </a:ext>
            </a:extLst>
          </p:cNvPr>
          <p:cNvSpPr>
            <a:spLocks noGrp="1"/>
          </p:cNvSpPr>
          <p:nvPr>
            <p:ph type="body" sz="quarter" idx="12" hasCustomPrompt="1"/>
          </p:nvPr>
        </p:nvSpPr>
        <p:spPr>
          <a:xfrm>
            <a:off x="9897313" y="1811503"/>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a:t>54.8M</a:t>
            </a:r>
          </a:p>
        </p:txBody>
      </p:sp>
      <p:sp>
        <p:nvSpPr>
          <p:cNvPr id="34" name="Text Placeholder 7">
            <a:extLst>
              <a:ext uri="{FF2B5EF4-FFF2-40B4-BE49-F238E27FC236}">
                <a16:creationId xmlns:a16="http://schemas.microsoft.com/office/drawing/2014/main" id="{3513AC14-AEA9-7940-998B-EE2C06C4DC6C}"/>
              </a:ext>
            </a:extLst>
          </p:cNvPr>
          <p:cNvSpPr>
            <a:spLocks noGrp="1"/>
          </p:cNvSpPr>
          <p:nvPr>
            <p:ph type="body" sz="quarter" idx="13" hasCustomPrompt="1"/>
          </p:nvPr>
        </p:nvSpPr>
        <p:spPr>
          <a:xfrm>
            <a:off x="9952825" y="2189258"/>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Orders Shipped in FY2018</a:t>
            </a:r>
          </a:p>
        </p:txBody>
      </p:sp>
      <p:pic>
        <p:nvPicPr>
          <p:cNvPr id="35" name="Graphic 34">
            <a:extLst>
              <a:ext uri="{FF2B5EF4-FFF2-40B4-BE49-F238E27FC236}">
                <a16:creationId xmlns:a16="http://schemas.microsoft.com/office/drawing/2014/main" id="{216B0651-6727-9549-B825-AB1022C318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51822" y="1257142"/>
            <a:ext cx="853440" cy="640080"/>
          </a:xfrm>
          <a:prstGeom prst="rect">
            <a:avLst/>
          </a:prstGeom>
        </p:spPr>
      </p:pic>
      <p:cxnSp>
        <p:nvCxnSpPr>
          <p:cNvPr id="37" name="Straight Connector 36">
            <a:extLst>
              <a:ext uri="{FF2B5EF4-FFF2-40B4-BE49-F238E27FC236}">
                <a16:creationId xmlns:a16="http://schemas.microsoft.com/office/drawing/2014/main" id="{9C0E344E-56A9-D741-8024-995CFF133861}"/>
              </a:ext>
            </a:extLst>
          </p:cNvPr>
          <p:cNvCxnSpPr>
            <a:cxnSpLocks/>
          </p:cNvCxnSpPr>
          <p:nvPr userDrawn="1"/>
        </p:nvCxnSpPr>
        <p:spPr>
          <a:xfrm>
            <a:off x="934974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FDF96E95-FBBE-8B4F-B817-29765BCB3FDA}"/>
              </a:ext>
            </a:extLst>
          </p:cNvPr>
          <p:cNvSpPr>
            <a:spLocks noGrp="1"/>
          </p:cNvSpPr>
          <p:nvPr>
            <p:ph type="body" sz="quarter" idx="14" hasCustomPrompt="1"/>
          </p:nvPr>
        </p:nvSpPr>
        <p:spPr>
          <a:xfrm>
            <a:off x="9822043" y="3862154"/>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Repeat Customers</a:t>
            </a:r>
          </a:p>
        </p:txBody>
      </p:sp>
      <p:sp>
        <p:nvSpPr>
          <p:cNvPr id="40" name="Text Placeholder 7">
            <a:extLst>
              <a:ext uri="{FF2B5EF4-FFF2-40B4-BE49-F238E27FC236}">
                <a16:creationId xmlns:a16="http://schemas.microsoft.com/office/drawing/2014/main" id="{334165CA-B673-0340-83E4-C361C2F9933C}"/>
              </a:ext>
            </a:extLst>
          </p:cNvPr>
          <p:cNvSpPr>
            <a:spLocks noGrp="1"/>
          </p:cNvSpPr>
          <p:nvPr>
            <p:ph type="body" sz="quarter" idx="15" hasCustomPrompt="1"/>
          </p:nvPr>
        </p:nvSpPr>
        <p:spPr>
          <a:xfrm>
            <a:off x="9822043" y="5671498"/>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a:t>Revenue Generated from </a:t>
            </a:r>
            <a:r>
              <a:rPr lang="en-US" err="1"/>
              <a:t>Autoship</a:t>
            </a:r>
            <a:r>
              <a:rPr lang="en-US"/>
              <a:t> Customers</a:t>
            </a:r>
          </a:p>
        </p:txBody>
      </p:sp>
      <p:cxnSp>
        <p:nvCxnSpPr>
          <p:cNvPr id="41" name="Straight Connector 40">
            <a:extLst>
              <a:ext uri="{FF2B5EF4-FFF2-40B4-BE49-F238E27FC236}">
                <a16:creationId xmlns:a16="http://schemas.microsoft.com/office/drawing/2014/main" id="{01F119ED-D55A-B64C-BA78-91D65415F456}"/>
              </a:ext>
            </a:extLst>
          </p:cNvPr>
          <p:cNvCxnSpPr>
            <a:cxnSpLocks/>
          </p:cNvCxnSpPr>
          <p:nvPr userDrawn="1"/>
        </p:nvCxnSpPr>
        <p:spPr>
          <a:xfrm>
            <a:off x="388620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0067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ight_Grid_Headline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3636E4-DA84-2B4C-AD18-03BBBE878EB2}"/>
              </a:ext>
            </a:extLst>
          </p:cNvPr>
          <p:cNvSpPr/>
          <p:nvPr userDrawn="1"/>
        </p:nvSpPr>
        <p:spPr>
          <a:xfrm>
            <a:off x="606260" y="1371600"/>
            <a:ext cx="2678887"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E3B9E7-DF17-934C-8F4B-C9830E15D37A}"/>
              </a:ext>
            </a:extLst>
          </p:cNvPr>
          <p:cNvSpPr/>
          <p:nvPr userDrawn="1"/>
        </p:nvSpPr>
        <p:spPr>
          <a:xfrm>
            <a:off x="3273214" y="1371600"/>
            <a:ext cx="2717310"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E30712C-6577-DA4F-BCC6-2AC1AB15E496}"/>
              </a:ext>
            </a:extLst>
          </p:cNvPr>
          <p:cNvSpPr/>
          <p:nvPr userDrawn="1"/>
        </p:nvSpPr>
        <p:spPr>
          <a:xfrm>
            <a:off x="606261" y="3949588"/>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90B73B9-21AA-6D46-9454-C2EDD083D133}"/>
              </a:ext>
            </a:extLst>
          </p:cNvPr>
          <p:cNvSpPr/>
          <p:nvPr userDrawn="1"/>
        </p:nvSpPr>
        <p:spPr>
          <a:xfrm>
            <a:off x="3285148" y="3949588"/>
            <a:ext cx="2705375"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505D479-C1C8-954F-BE50-2513DA3060EF}"/>
              </a:ext>
            </a:extLst>
          </p:cNvPr>
          <p:cNvSpPr/>
          <p:nvPr userDrawn="1"/>
        </p:nvSpPr>
        <p:spPr>
          <a:xfrm>
            <a:off x="6206962" y="1371600"/>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88BAC9D-21CD-5142-AE63-7EAFB2A8B541}"/>
              </a:ext>
            </a:extLst>
          </p:cNvPr>
          <p:cNvSpPr/>
          <p:nvPr userDrawn="1"/>
        </p:nvSpPr>
        <p:spPr>
          <a:xfrm>
            <a:off x="8885850" y="1371600"/>
            <a:ext cx="2705375"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4115D79-F657-0349-84CD-E1A4C4D69D81}"/>
              </a:ext>
            </a:extLst>
          </p:cNvPr>
          <p:cNvSpPr/>
          <p:nvPr userDrawn="1"/>
        </p:nvSpPr>
        <p:spPr>
          <a:xfrm>
            <a:off x="6206962" y="3949588"/>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9BB5280-CBFF-694F-AE3E-D8ADE22D61E3}"/>
              </a:ext>
            </a:extLst>
          </p:cNvPr>
          <p:cNvSpPr/>
          <p:nvPr userDrawn="1"/>
        </p:nvSpPr>
        <p:spPr>
          <a:xfrm>
            <a:off x="8885850" y="3949588"/>
            <a:ext cx="2705375" cy="2349572"/>
          </a:xfrm>
          <a:prstGeom prst="rect">
            <a:avLst/>
          </a:prstGeom>
          <a:solidFill>
            <a:srgbClr val="BBD9F2">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4">
            <a:extLst>
              <a:ext uri="{FF2B5EF4-FFF2-40B4-BE49-F238E27FC236}">
                <a16:creationId xmlns:a16="http://schemas.microsoft.com/office/drawing/2014/main" id="{0DEB7503-335D-9F4D-906B-973D3E10C117}"/>
              </a:ext>
            </a:extLst>
          </p:cNvPr>
          <p:cNvSpPr>
            <a:spLocks noGrp="1"/>
          </p:cNvSpPr>
          <p:nvPr>
            <p:ph type="body" sz="quarter" idx="10" hasCustomPrompt="1"/>
          </p:nvPr>
        </p:nvSpPr>
        <p:spPr>
          <a:xfrm>
            <a:off x="771451" y="211321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a:t>
            </a:r>
          </a:p>
        </p:txBody>
      </p:sp>
      <p:sp>
        <p:nvSpPr>
          <p:cNvPr id="55" name="Text Placeholder 9">
            <a:extLst>
              <a:ext uri="{FF2B5EF4-FFF2-40B4-BE49-F238E27FC236}">
                <a16:creationId xmlns:a16="http://schemas.microsoft.com/office/drawing/2014/main" id="{AEB350DC-45A9-5C4A-A80F-52380C05A995}"/>
              </a:ext>
            </a:extLst>
          </p:cNvPr>
          <p:cNvSpPr>
            <a:spLocks noGrp="1"/>
          </p:cNvSpPr>
          <p:nvPr>
            <p:ph type="body" sz="quarter" idx="11" hasCustomPrompt="1"/>
          </p:nvPr>
        </p:nvSpPr>
        <p:spPr>
          <a:xfrm>
            <a:off x="3543297" y="176021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a:p>
            <a:pPr lvl="0"/>
            <a:r>
              <a:rPr lang="en-US"/>
              <a:t>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D2AF54C2-57E0-9148-A83B-DDD98E75908B}"/>
              </a:ext>
            </a:extLst>
          </p:cNvPr>
          <p:cNvSpPr>
            <a:spLocks noGrp="1"/>
          </p:cNvSpPr>
          <p:nvPr>
            <p:ph type="body" sz="quarter" idx="12" hasCustomPrompt="1"/>
          </p:nvPr>
        </p:nvSpPr>
        <p:spPr>
          <a:xfrm>
            <a:off x="771451" y="469639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a:t>
            </a:r>
          </a:p>
        </p:txBody>
      </p:sp>
      <p:sp>
        <p:nvSpPr>
          <p:cNvPr id="57" name="Text Placeholder 4">
            <a:extLst>
              <a:ext uri="{FF2B5EF4-FFF2-40B4-BE49-F238E27FC236}">
                <a16:creationId xmlns:a16="http://schemas.microsoft.com/office/drawing/2014/main" id="{BDE00D6C-57B1-FB49-B2CB-659E9993C1BA}"/>
              </a:ext>
            </a:extLst>
          </p:cNvPr>
          <p:cNvSpPr>
            <a:spLocks noGrp="1"/>
          </p:cNvSpPr>
          <p:nvPr>
            <p:ph type="body" sz="quarter" idx="13" hasCustomPrompt="1"/>
          </p:nvPr>
        </p:nvSpPr>
        <p:spPr>
          <a:xfrm>
            <a:off x="6383581" y="211321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a:t>
            </a:r>
          </a:p>
        </p:txBody>
      </p:sp>
      <p:sp>
        <p:nvSpPr>
          <p:cNvPr id="58" name="Text Placeholder 4">
            <a:extLst>
              <a:ext uri="{FF2B5EF4-FFF2-40B4-BE49-F238E27FC236}">
                <a16:creationId xmlns:a16="http://schemas.microsoft.com/office/drawing/2014/main" id="{5D0354CC-E73E-DE4B-B79A-07142D2C8B7E}"/>
              </a:ext>
            </a:extLst>
          </p:cNvPr>
          <p:cNvSpPr>
            <a:spLocks noGrp="1"/>
          </p:cNvSpPr>
          <p:nvPr>
            <p:ph type="body" sz="quarter" idx="14" hasCustomPrompt="1"/>
          </p:nvPr>
        </p:nvSpPr>
        <p:spPr>
          <a:xfrm>
            <a:off x="6383581" y="469639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a:t>
            </a:r>
          </a:p>
        </p:txBody>
      </p:sp>
      <p:sp>
        <p:nvSpPr>
          <p:cNvPr id="59" name="Text Placeholder 9">
            <a:extLst>
              <a:ext uri="{FF2B5EF4-FFF2-40B4-BE49-F238E27FC236}">
                <a16:creationId xmlns:a16="http://schemas.microsoft.com/office/drawing/2014/main" id="{7E8FFAAE-CB3B-5E4D-B08B-151BB4E9EA4D}"/>
              </a:ext>
            </a:extLst>
          </p:cNvPr>
          <p:cNvSpPr>
            <a:spLocks noGrp="1"/>
          </p:cNvSpPr>
          <p:nvPr>
            <p:ph type="body" sz="quarter" idx="15" hasCustomPrompt="1"/>
          </p:nvPr>
        </p:nvSpPr>
        <p:spPr>
          <a:xfrm>
            <a:off x="3543297" y="434339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a:p>
            <a:pPr lvl="0"/>
            <a:r>
              <a:rPr lang="en-US"/>
              <a:t>Here’s some placeholder text. Delete this text and add your own text. Here’s some placeholder text. </a:t>
            </a:r>
          </a:p>
        </p:txBody>
      </p:sp>
      <p:sp>
        <p:nvSpPr>
          <p:cNvPr id="60" name="Text Placeholder 9">
            <a:extLst>
              <a:ext uri="{FF2B5EF4-FFF2-40B4-BE49-F238E27FC236}">
                <a16:creationId xmlns:a16="http://schemas.microsoft.com/office/drawing/2014/main" id="{D28401C7-E207-054C-81B8-53521D726FF9}"/>
              </a:ext>
            </a:extLst>
          </p:cNvPr>
          <p:cNvSpPr>
            <a:spLocks noGrp="1"/>
          </p:cNvSpPr>
          <p:nvPr>
            <p:ph type="body" sz="quarter" idx="16" hasCustomPrompt="1"/>
          </p:nvPr>
        </p:nvSpPr>
        <p:spPr>
          <a:xfrm>
            <a:off x="9143997" y="176021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a:p>
            <a:pPr lvl="0"/>
            <a:r>
              <a:rPr lang="en-US"/>
              <a:t>Here’s some placeholder text. Delete this text and add your own text. Here’s some placeholder text. </a:t>
            </a:r>
          </a:p>
        </p:txBody>
      </p:sp>
      <p:sp>
        <p:nvSpPr>
          <p:cNvPr id="61" name="Text Placeholder 9">
            <a:extLst>
              <a:ext uri="{FF2B5EF4-FFF2-40B4-BE49-F238E27FC236}">
                <a16:creationId xmlns:a16="http://schemas.microsoft.com/office/drawing/2014/main" id="{6AFCF055-5C8B-834C-8EDD-7E9985F3CB90}"/>
              </a:ext>
            </a:extLst>
          </p:cNvPr>
          <p:cNvSpPr>
            <a:spLocks noGrp="1"/>
          </p:cNvSpPr>
          <p:nvPr>
            <p:ph type="body" sz="quarter" idx="17" hasCustomPrompt="1"/>
          </p:nvPr>
        </p:nvSpPr>
        <p:spPr>
          <a:xfrm>
            <a:off x="9143997" y="434339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a:t>
            </a:r>
          </a:p>
          <a:p>
            <a:pPr lvl="0"/>
            <a:r>
              <a:rPr lang="en-US"/>
              <a:t>Here’s some placeholder text. Delete this text and add your own text. Here’s some placeholder text. </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58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Light_Chart_5">
    <p:spTree>
      <p:nvGrpSpPr>
        <p:cNvPr id="1" name=""/>
        <p:cNvGrpSpPr/>
        <p:nvPr/>
      </p:nvGrpSpPr>
      <p:grpSpPr>
        <a:xfrm>
          <a:off x="0" y="0"/>
          <a:ext cx="0" cy="0"/>
          <a:chOff x="0" y="0"/>
          <a:chExt cx="0" cy="0"/>
        </a:xfrm>
      </p:grpSpPr>
      <p:sp>
        <p:nvSpPr>
          <p:cNvPr id="32" name="Text Placeholder 4">
            <a:extLst>
              <a:ext uri="{FF2B5EF4-FFF2-40B4-BE49-F238E27FC236}">
                <a16:creationId xmlns:a16="http://schemas.microsoft.com/office/drawing/2014/main" id="{23E71CA0-03BD-4A45-9836-43933494DBAE}"/>
              </a:ext>
            </a:extLst>
          </p:cNvPr>
          <p:cNvSpPr>
            <a:spLocks noGrp="1"/>
          </p:cNvSpPr>
          <p:nvPr>
            <p:ph type="body" sz="quarter" idx="12" hasCustomPrompt="1"/>
          </p:nvPr>
        </p:nvSpPr>
        <p:spPr>
          <a:xfrm>
            <a:off x="4903172" y="3269959"/>
            <a:ext cx="2424082" cy="1384996"/>
          </a:xfrm>
          <a:prstGeom prst="rect">
            <a:avLst/>
          </a:prstGeom>
        </p:spPr>
        <p:txBody>
          <a:bodyPr/>
          <a:lstStyle>
            <a:lvl1pPr marL="0" indent="0" algn="ctr">
              <a:lnSpc>
                <a:spcPct val="100000"/>
              </a:lnSpc>
              <a:spcBef>
                <a:spcPts val="0"/>
              </a:spcBef>
              <a:buNone/>
              <a:defRPr sz="2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Process or Lifecycle Chart</a:t>
            </a:r>
          </a:p>
        </p:txBody>
      </p:sp>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30605" y="1952379"/>
            <a:ext cx="2324639" cy="637553"/>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Chart Headline Can Go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36264" y="2560748"/>
            <a:ext cx="2318982" cy="311285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a:t>
            </a:r>
          </a:p>
          <a:p>
            <a:pPr lvl="0"/>
            <a:endParaRPr lang="en-US"/>
          </a:p>
          <a:p>
            <a:pPr lvl="0"/>
            <a:r>
              <a:rPr lang="en-US"/>
              <a:t>Here’s some placeholder text. Delete this text and add your own text. Here’s some placeholder text. Delete this text and add your own text. Here’s some placeholder text. Delete this text and add your own text. Here’s some placeholder text. Delete this text and add your own text.</a:t>
            </a: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C55983-4FFD-B543-B169-D41F2DA0AB0A}"/>
              </a:ext>
            </a:extLst>
          </p:cNvPr>
          <p:cNvCxnSpPr>
            <a:cxnSpLocks/>
          </p:cNvCxnSpPr>
          <p:nvPr userDrawn="1"/>
        </p:nvCxnSpPr>
        <p:spPr>
          <a:xfrm>
            <a:off x="3017236"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1C0EB6-886A-704A-BE26-B8C8E42BB7A5}"/>
              </a:ext>
            </a:extLst>
          </p:cNvPr>
          <p:cNvCxnSpPr>
            <a:cxnSpLocks/>
          </p:cNvCxnSpPr>
          <p:nvPr userDrawn="1"/>
        </p:nvCxnSpPr>
        <p:spPr>
          <a:xfrm>
            <a:off x="914400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DC7BF6-9D55-E547-B7D6-6BAA4C2EB859}"/>
              </a:ext>
            </a:extLst>
          </p:cNvPr>
          <p:cNvCxnSpPr/>
          <p:nvPr userDrawn="1"/>
        </p:nvCxnSpPr>
        <p:spPr>
          <a:xfrm>
            <a:off x="9818451" y="3709481"/>
            <a:ext cx="14267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3492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ight_By_the_Numbers_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DF90F7-7DF0-894F-A880-C4330A387C52}"/>
              </a:ext>
            </a:extLst>
          </p:cNvPr>
          <p:cNvSpPr/>
          <p:nvPr userDrawn="1"/>
        </p:nvSpPr>
        <p:spPr>
          <a:xfrm>
            <a:off x="7106545" y="2970174"/>
            <a:ext cx="2325890" cy="3326298"/>
          </a:xfrm>
          <a:prstGeom prst="rect">
            <a:avLst/>
          </a:prstGeom>
          <a:solidFill>
            <a:srgbClr val="9ED6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BD9F2"/>
              </a:solidFill>
            </a:endParaRPr>
          </a:p>
        </p:txBody>
      </p:sp>
      <p:sp>
        <p:nvSpPr>
          <p:cNvPr id="67" name="Text Placeholder 66">
            <a:extLst>
              <a:ext uri="{FF2B5EF4-FFF2-40B4-BE49-F238E27FC236}">
                <a16:creationId xmlns:a16="http://schemas.microsoft.com/office/drawing/2014/main" id="{5EE665F8-FC4E-744A-8C0D-66EC57D84B8D}"/>
              </a:ext>
            </a:extLst>
          </p:cNvPr>
          <p:cNvSpPr>
            <a:spLocks noGrp="1"/>
          </p:cNvSpPr>
          <p:nvPr>
            <p:ph type="body" sz="quarter" idx="38" hasCustomPrompt="1"/>
          </p:nvPr>
        </p:nvSpPr>
        <p:spPr>
          <a:xfrm>
            <a:off x="7103678" y="3203709"/>
            <a:ext cx="2325891" cy="490201"/>
          </a:xfrm>
          <a:prstGeom prst="rect">
            <a:avLst/>
          </a:prstGeom>
        </p:spPr>
        <p:txBody>
          <a:bodyPr/>
          <a:lstStyle>
            <a:lvl1pPr marL="0" indent="0" algn="ctr">
              <a:buNone/>
              <a:defRPr sz="3600">
                <a:latin typeface="+mj-lt"/>
              </a:defRPr>
            </a:lvl1pPr>
            <a:lvl2pPr>
              <a:buNone/>
              <a:defRPr sz="3600">
                <a:latin typeface="+mj-lt"/>
              </a:defRPr>
            </a:lvl2pPr>
            <a:lvl3pPr>
              <a:buNone/>
              <a:defRPr sz="3600">
                <a:latin typeface="+mj-lt"/>
              </a:defRPr>
            </a:lvl3pPr>
            <a:lvl4pPr>
              <a:buNone/>
              <a:defRPr sz="3600">
                <a:latin typeface="+mj-lt"/>
              </a:defRPr>
            </a:lvl4pPr>
            <a:lvl5pPr>
              <a:buNone/>
              <a:defRPr sz="3600">
                <a:latin typeface="+mj-lt"/>
              </a:defRPr>
            </a:lvl5pPr>
          </a:lstStyle>
          <a:p>
            <a:pPr lvl="0"/>
            <a:r>
              <a:rPr lang="en-US"/>
              <a:t>75.8M</a:t>
            </a:r>
          </a:p>
        </p:txBody>
      </p:sp>
      <p:sp>
        <p:nvSpPr>
          <p:cNvPr id="68" name="Text Placeholder 66">
            <a:extLst>
              <a:ext uri="{FF2B5EF4-FFF2-40B4-BE49-F238E27FC236}">
                <a16:creationId xmlns:a16="http://schemas.microsoft.com/office/drawing/2014/main" id="{084D7B1A-0CCE-9B43-A40C-C145A0556C81}"/>
              </a:ext>
            </a:extLst>
          </p:cNvPr>
          <p:cNvSpPr>
            <a:spLocks noGrp="1"/>
          </p:cNvSpPr>
          <p:nvPr>
            <p:ph type="body" sz="quarter" idx="39" hasCustomPrompt="1"/>
          </p:nvPr>
        </p:nvSpPr>
        <p:spPr>
          <a:xfrm>
            <a:off x="7108091" y="3691965"/>
            <a:ext cx="2325891" cy="673282"/>
          </a:xfrm>
          <a:prstGeom prst="rect">
            <a:avLst/>
          </a:prstGeom>
        </p:spPr>
        <p:txBody>
          <a:bodyPr/>
          <a:lstStyle>
            <a:lvl1pPr marL="0" indent="0" algn="ctr">
              <a:lnSpc>
                <a:spcPct val="85000"/>
              </a:lnSpc>
              <a:buNone/>
              <a:defRPr sz="2400">
                <a:latin typeface="+mj-lt"/>
              </a:defRPr>
            </a:lvl1pPr>
            <a:lvl2pPr>
              <a:buNone/>
              <a:defRPr sz="3600">
                <a:latin typeface="+mj-lt"/>
              </a:defRPr>
            </a:lvl2pPr>
            <a:lvl3pPr>
              <a:buNone/>
              <a:defRPr sz="3600">
                <a:latin typeface="+mj-lt"/>
              </a:defRPr>
            </a:lvl3pPr>
            <a:lvl4pPr>
              <a:buNone/>
              <a:defRPr sz="3600">
                <a:latin typeface="+mj-lt"/>
              </a:defRPr>
            </a:lvl4pPr>
            <a:lvl5pPr>
              <a:buNone/>
              <a:defRPr sz="3600">
                <a:latin typeface="+mj-lt"/>
              </a:defRPr>
            </a:lvl5pPr>
          </a:lstStyle>
          <a:p>
            <a:pPr lvl="0"/>
            <a:r>
              <a:rPr lang="en-US"/>
              <a:t>Active Customers</a:t>
            </a:r>
          </a:p>
        </p:txBody>
      </p:sp>
      <p:sp>
        <p:nvSpPr>
          <p:cNvPr id="50" name="Text Placeholder 49">
            <a:extLst>
              <a:ext uri="{FF2B5EF4-FFF2-40B4-BE49-F238E27FC236}">
                <a16:creationId xmlns:a16="http://schemas.microsoft.com/office/drawing/2014/main" id="{F6FAB2A1-3D0B-CD45-B8BE-C83540083641}"/>
              </a:ext>
            </a:extLst>
          </p:cNvPr>
          <p:cNvSpPr>
            <a:spLocks noGrp="1"/>
          </p:cNvSpPr>
          <p:nvPr>
            <p:ph type="body" sz="quarter" idx="22" hasCustomPrompt="1"/>
          </p:nvPr>
        </p:nvSpPr>
        <p:spPr>
          <a:xfrm>
            <a:off x="5012460" y="2903880"/>
            <a:ext cx="1900772" cy="329878"/>
          </a:xfrm>
          <a:prstGeom prst="rect">
            <a:avLst/>
          </a:prstGeom>
        </p:spPr>
        <p:txBody>
          <a:bodyPr/>
          <a:lstStyle>
            <a:lvl1pPr marL="0" indent="0">
              <a:buNone/>
              <a:defRPr sz="2000">
                <a:latin typeface="+mj-lt"/>
              </a:defRPr>
            </a:lvl1pPr>
          </a:lstStyle>
          <a:p>
            <a:pPr lvl="0"/>
            <a:r>
              <a:rPr lang="en-US"/>
              <a:t>XX%</a:t>
            </a:r>
          </a:p>
        </p:txBody>
      </p:sp>
      <p:sp>
        <p:nvSpPr>
          <p:cNvPr id="51" name="Text Placeholder 49">
            <a:extLst>
              <a:ext uri="{FF2B5EF4-FFF2-40B4-BE49-F238E27FC236}">
                <a16:creationId xmlns:a16="http://schemas.microsoft.com/office/drawing/2014/main" id="{1E3BC9CD-B5EF-B84F-9A5B-209D0D7D4B61}"/>
              </a:ext>
            </a:extLst>
          </p:cNvPr>
          <p:cNvSpPr>
            <a:spLocks noGrp="1"/>
          </p:cNvSpPr>
          <p:nvPr>
            <p:ph type="body" sz="quarter" idx="23" hasCustomPrompt="1"/>
          </p:nvPr>
        </p:nvSpPr>
        <p:spPr>
          <a:xfrm>
            <a:off x="5012460" y="3182159"/>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52" name="Text Placeholder 49">
            <a:extLst>
              <a:ext uri="{FF2B5EF4-FFF2-40B4-BE49-F238E27FC236}">
                <a16:creationId xmlns:a16="http://schemas.microsoft.com/office/drawing/2014/main" id="{202CDCA9-A78B-C240-BF41-DB1578EE097A}"/>
              </a:ext>
            </a:extLst>
          </p:cNvPr>
          <p:cNvSpPr>
            <a:spLocks noGrp="1"/>
          </p:cNvSpPr>
          <p:nvPr>
            <p:ph type="body" sz="quarter" idx="24" hasCustomPrompt="1"/>
          </p:nvPr>
        </p:nvSpPr>
        <p:spPr>
          <a:xfrm>
            <a:off x="5012460" y="3756807"/>
            <a:ext cx="1900772" cy="329878"/>
          </a:xfrm>
          <a:prstGeom prst="rect">
            <a:avLst/>
          </a:prstGeom>
        </p:spPr>
        <p:txBody>
          <a:bodyPr/>
          <a:lstStyle>
            <a:lvl1pPr marL="0" indent="0">
              <a:buNone/>
              <a:defRPr sz="2000">
                <a:latin typeface="+mj-lt"/>
              </a:defRPr>
            </a:lvl1pPr>
          </a:lstStyle>
          <a:p>
            <a:pPr lvl="0"/>
            <a:r>
              <a:rPr lang="en-US"/>
              <a:t>$XXM</a:t>
            </a:r>
          </a:p>
        </p:txBody>
      </p:sp>
      <p:sp>
        <p:nvSpPr>
          <p:cNvPr id="53" name="Text Placeholder 49">
            <a:extLst>
              <a:ext uri="{FF2B5EF4-FFF2-40B4-BE49-F238E27FC236}">
                <a16:creationId xmlns:a16="http://schemas.microsoft.com/office/drawing/2014/main" id="{74C03325-FE8D-7E49-9ABD-E79135496123}"/>
              </a:ext>
            </a:extLst>
          </p:cNvPr>
          <p:cNvSpPr>
            <a:spLocks noGrp="1"/>
          </p:cNvSpPr>
          <p:nvPr>
            <p:ph type="body" sz="quarter" idx="25" hasCustomPrompt="1"/>
          </p:nvPr>
        </p:nvSpPr>
        <p:spPr>
          <a:xfrm>
            <a:off x="5012460" y="4035086"/>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54" name="Text Placeholder 49">
            <a:extLst>
              <a:ext uri="{FF2B5EF4-FFF2-40B4-BE49-F238E27FC236}">
                <a16:creationId xmlns:a16="http://schemas.microsoft.com/office/drawing/2014/main" id="{61E25B71-8077-5343-8CD7-75556CE94F13}"/>
              </a:ext>
            </a:extLst>
          </p:cNvPr>
          <p:cNvSpPr>
            <a:spLocks noGrp="1"/>
          </p:cNvSpPr>
          <p:nvPr>
            <p:ph type="body" sz="quarter" idx="26" hasCustomPrompt="1"/>
          </p:nvPr>
        </p:nvSpPr>
        <p:spPr>
          <a:xfrm>
            <a:off x="5012460" y="4609735"/>
            <a:ext cx="1900772" cy="329878"/>
          </a:xfrm>
          <a:prstGeom prst="rect">
            <a:avLst/>
          </a:prstGeom>
        </p:spPr>
        <p:txBody>
          <a:bodyPr/>
          <a:lstStyle>
            <a:lvl1pPr marL="0" indent="0">
              <a:buNone/>
              <a:defRPr sz="2000">
                <a:latin typeface="+mj-lt"/>
              </a:defRPr>
            </a:lvl1pPr>
          </a:lstStyle>
          <a:p>
            <a:pPr lvl="0"/>
            <a:r>
              <a:rPr lang="en-US"/>
              <a:t>XXX XXXXX</a:t>
            </a:r>
          </a:p>
        </p:txBody>
      </p:sp>
      <p:sp>
        <p:nvSpPr>
          <p:cNvPr id="55" name="Text Placeholder 49">
            <a:extLst>
              <a:ext uri="{FF2B5EF4-FFF2-40B4-BE49-F238E27FC236}">
                <a16:creationId xmlns:a16="http://schemas.microsoft.com/office/drawing/2014/main" id="{F5741DA7-16E6-9642-A941-9E2B64CDAAA5}"/>
              </a:ext>
            </a:extLst>
          </p:cNvPr>
          <p:cNvSpPr>
            <a:spLocks noGrp="1"/>
          </p:cNvSpPr>
          <p:nvPr>
            <p:ph type="body" sz="quarter" idx="27" hasCustomPrompt="1"/>
          </p:nvPr>
        </p:nvSpPr>
        <p:spPr>
          <a:xfrm>
            <a:off x="5012460" y="4888014"/>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56" name="Text Placeholder 49">
            <a:extLst>
              <a:ext uri="{FF2B5EF4-FFF2-40B4-BE49-F238E27FC236}">
                <a16:creationId xmlns:a16="http://schemas.microsoft.com/office/drawing/2014/main" id="{B10CCA85-A1C0-F440-B956-C33848179138}"/>
              </a:ext>
            </a:extLst>
          </p:cNvPr>
          <p:cNvSpPr>
            <a:spLocks noGrp="1"/>
          </p:cNvSpPr>
          <p:nvPr>
            <p:ph type="body" sz="quarter" idx="28" hasCustomPrompt="1"/>
          </p:nvPr>
        </p:nvSpPr>
        <p:spPr>
          <a:xfrm>
            <a:off x="5012460" y="5462663"/>
            <a:ext cx="1900772" cy="329878"/>
          </a:xfrm>
          <a:prstGeom prst="rect">
            <a:avLst/>
          </a:prstGeom>
        </p:spPr>
        <p:txBody>
          <a:bodyPr/>
          <a:lstStyle>
            <a:lvl1pPr marL="0" indent="0">
              <a:buNone/>
              <a:defRPr sz="2000">
                <a:latin typeface="+mj-lt"/>
              </a:defRPr>
            </a:lvl1pPr>
          </a:lstStyle>
          <a:p>
            <a:pPr lvl="0"/>
            <a:r>
              <a:rPr lang="en-US"/>
              <a:t>XXXK</a:t>
            </a:r>
          </a:p>
        </p:txBody>
      </p:sp>
      <p:sp>
        <p:nvSpPr>
          <p:cNvPr id="57" name="Text Placeholder 49">
            <a:extLst>
              <a:ext uri="{FF2B5EF4-FFF2-40B4-BE49-F238E27FC236}">
                <a16:creationId xmlns:a16="http://schemas.microsoft.com/office/drawing/2014/main" id="{AD766C78-8A4E-4A40-B131-79745A037D5C}"/>
              </a:ext>
            </a:extLst>
          </p:cNvPr>
          <p:cNvSpPr>
            <a:spLocks noGrp="1"/>
          </p:cNvSpPr>
          <p:nvPr>
            <p:ph type="body" sz="quarter" idx="29" hasCustomPrompt="1"/>
          </p:nvPr>
        </p:nvSpPr>
        <p:spPr>
          <a:xfrm>
            <a:off x="5012460" y="5740942"/>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58" name="Text Placeholder 49">
            <a:extLst>
              <a:ext uri="{FF2B5EF4-FFF2-40B4-BE49-F238E27FC236}">
                <a16:creationId xmlns:a16="http://schemas.microsoft.com/office/drawing/2014/main" id="{7D161244-F82D-114D-8B6F-0EFFC7845FB1}"/>
              </a:ext>
            </a:extLst>
          </p:cNvPr>
          <p:cNvSpPr>
            <a:spLocks noGrp="1"/>
          </p:cNvSpPr>
          <p:nvPr>
            <p:ph type="body" sz="quarter" idx="30" hasCustomPrompt="1"/>
          </p:nvPr>
        </p:nvSpPr>
        <p:spPr>
          <a:xfrm>
            <a:off x="9622881" y="2903880"/>
            <a:ext cx="1900772" cy="329878"/>
          </a:xfrm>
          <a:prstGeom prst="rect">
            <a:avLst/>
          </a:prstGeom>
        </p:spPr>
        <p:txBody>
          <a:bodyPr/>
          <a:lstStyle>
            <a:lvl1pPr marL="0" indent="0">
              <a:buNone/>
              <a:defRPr sz="2000">
                <a:latin typeface="+mj-lt"/>
              </a:defRPr>
            </a:lvl1pPr>
          </a:lstStyle>
          <a:p>
            <a:pPr lvl="0"/>
            <a:r>
              <a:rPr lang="en-US"/>
              <a:t>XX%</a:t>
            </a:r>
          </a:p>
        </p:txBody>
      </p:sp>
      <p:sp>
        <p:nvSpPr>
          <p:cNvPr id="59" name="Text Placeholder 49">
            <a:extLst>
              <a:ext uri="{FF2B5EF4-FFF2-40B4-BE49-F238E27FC236}">
                <a16:creationId xmlns:a16="http://schemas.microsoft.com/office/drawing/2014/main" id="{BD5A5642-E1E1-E042-98AF-4D0BF3B84BAE}"/>
              </a:ext>
            </a:extLst>
          </p:cNvPr>
          <p:cNvSpPr>
            <a:spLocks noGrp="1"/>
          </p:cNvSpPr>
          <p:nvPr>
            <p:ph type="body" sz="quarter" idx="31" hasCustomPrompt="1"/>
          </p:nvPr>
        </p:nvSpPr>
        <p:spPr>
          <a:xfrm>
            <a:off x="9622881" y="3182159"/>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60" name="Text Placeholder 49">
            <a:extLst>
              <a:ext uri="{FF2B5EF4-FFF2-40B4-BE49-F238E27FC236}">
                <a16:creationId xmlns:a16="http://schemas.microsoft.com/office/drawing/2014/main" id="{1D7E6167-D218-4A4D-9AF8-A92DA35ED79F}"/>
              </a:ext>
            </a:extLst>
          </p:cNvPr>
          <p:cNvSpPr>
            <a:spLocks noGrp="1"/>
          </p:cNvSpPr>
          <p:nvPr>
            <p:ph type="body" sz="quarter" idx="32" hasCustomPrompt="1"/>
          </p:nvPr>
        </p:nvSpPr>
        <p:spPr>
          <a:xfrm>
            <a:off x="9622881" y="3756807"/>
            <a:ext cx="1900772" cy="329878"/>
          </a:xfrm>
          <a:prstGeom prst="rect">
            <a:avLst/>
          </a:prstGeom>
        </p:spPr>
        <p:txBody>
          <a:bodyPr/>
          <a:lstStyle>
            <a:lvl1pPr marL="0" indent="0">
              <a:buNone/>
              <a:defRPr sz="2000">
                <a:latin typeface="+mj-lt"/>
              </a:defRPr>
            </a:lvl1pPr>
          </a:lstStyle>
          <a:p>
            <a:pPr lvl="0"/>
            <a:r>
              <a:rPr lang="en-US"/>
              <a:t>$XXM</a:t>
            </a:r>
          </a:p>
        </p:txBody>
      </p:sp>
      <p:sp>
        <p:nvSpPr>
          <p:cNvPr id="61" name="Text Placeholder 49">
            <a:extLst>
              <a:ext uri="{FF2B5EF4-FFF2-40B4-BE49-F238E27FC236}">
                <a16:creationId xmlns:a16="http://schemas.microsoft.com/office/drawing/2014/main" id="{4F7DFE31-96E3-0E4C-9649-DA5EEFE824B3}"/>
              </a:ext>
            </a:extLst>
          </p:cNvPr>
          <p:cNvSpPr>
            <a:spLocks noGrp="1"/>
          </p:cNvSpPr>
          <p:nvPr>
            <p:ph type="body" sz="quarter" idx="33" hasCustomPrompt="1"/>
          </p:nvPr>
        </p:nvSpPr>
        <p:spPr>
          <a:xfrm>
            <a:off x="9622881" y="4035086"/>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62" name="Text Placeholder 49">
            <a:extLst>
              <a:ext uri="{FF2B5EF4-FFF2-40B4-BE49-F238E27FC236}">
                <a16:creationId xmlns:a16="http://schemas.microsoft.com/office/drawing/2014/main" id="{6D8821B3-A299-4C47-813A-4F2BD5B0C005}"/>
              </a:ext>
            </a:extLst>
          </p:cNvPr>
          <p:cNvSpPr>
            <a:spLocks noGrp="1"/>
          </p:cNvSpPr>
          <p:nvPr>
            <p:ph type="body" sz="quarter" idx="34" hasCustomPrompt="1"/>
          </p:nvPr>
        </p:nvSpPr>
        <p:spPr>
          <a:xfrm>
            <a:off x="9622881" y="4609735"/>
            <a:ext cx="1900772" cy="329878"/>
          </a:xfrm>
          <a:prstGeom prst="rect">
            <a:avLst/>
          </a:prstGeom>
        </p:spPr>
        <p:txBody>
          <a:bodyPr/>
          <a:lstStyle>
            <a:lvl1pPr marL="0" indent="0">
              <a:buNone/>
              <a:defRPr sz="2000">
                <a:latin typeface="+mj-lt"/>
              </a:defRPr>
            </a:lvl1pPr>
          </a:lstStyle>
          <a:p>
            <a:pPr lvl="0"/>
            <a:r>
              <a:rPr lang="en-US"/>
              <a:t>XXX XXXXX</a:t>
            </a:r>
          </a:p>
        </p:txBody>
      </p:sp>
      <p:sp>
        <p:nvSpPr>
          <p:cNvPr id="63" name="Text Placeholder 49">
            <a:extLst>
              <a:ext uri="{FF2B5EF4-FFF2-40B4-BE49-F238E27FC236}">
                <a16:creationId xmlns:a16="http://schemas.microsoft.com/office/drawing/2014/main" id="{A26C5835-4E0D-4C4C-BA6B-90C94B84531A}"/>
              </a:ext>
            </a:extLst>
          </p:cNvPr>
          <p:cNvSpPr>
            <a:spLocks noGrp="1"/>
          </p:cNvSpPr>
          <p:nvPr>
            <p:ph type="body" sz="quarter" idx="35" hasCustomPrompt="1"/>
          </p:nvPr>
        </p:nvSpPr>
        <p:spPr>
          <a:xfrm>
            <a:off x="9622881" y="4888014"/>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64" name="Text Placeholder 49">
            <a:extLst>
              <a:ext uri="{FF2B5EF4-FFF2-40B4-BE49-F238E27FC236}">
                <a16:creationId xmlns:a16="http://schemas.microsoft.com/office/drawing/2014/main" id="{A0A09869-6229-844E-B3CD-95CD4E13B4B2}"/>
              </a:ext>
            </a:extLst>
          </p:cNvPr>
          <p:cNvSpPr>
            <a:spLocks noGrp="1"/>
          </p:cNvSpPr>
          <p:nvPr>
            <p:ph type="body" sz="quarter" idx="36" hasCustomPrompt="1"/>
          </p:nvPr>
        </p:nvSpPr>
        <p:spPr>
          <a:xfrm>
            <a:off x="9622881" y="5462663"/>
            <a:ext cx="1900772" cy="329878"/>
          </a:xfrm>
          <a:prstGeom prst="rect">
            <a:avLst/>
          </a:prstGeom>
        </p:spPr>
        <p:txBody>
          <a:bodyPr/>
          <a:lstStyle>
            <a:lvl1pPr marL="0" indent="0">
              <a:buNone/>
              <a:defRPr sz="2000">
                <a:latin typeface="+mj-lt"/>
              </a:defRPr>
            </a:lvl1pPr>
          </a:lstStyle>
          <a:p>
            <a:pPr lvl="0"/>
            <a:r>
              <a:rPr lang="en-US"/>
              <a:t>XXXK</a:t>
            </a:r>
          </a:p>
        </p:txBody>
      </p:sp>
      <p:sp>
        <p:nvSpPr>
          <p:cNvPr id="65" name="Text Placeholder 49">
            <a:extLst>
              <a:ext uri="{FF2B5EF4-FFF2-40B4-BE49-F238E27FC236}">
                <a16:creationId xmlns:a16="http://schemas.microsoft.com/office/drawing/2014/main" id="{17ECE2E0-7E69-BA4F-8893-082925F1AE49}"/>
              </a:ext>
            </a:extLst>
          </p:cNvPr>
          <p:cNvSpPr>
            <a:spLocks noGrp="1"/>
          </p:cNvSpPr>
          <p:nvPr>
            <p:ph type="body" sz="quarter" idx="37" hasCustomPrompt="1"/>
          </p:nvPr>
        </p:nvSpPr>
        <p:spPr>
          <a:xfrm>
            <a:off x="9622881" y="5740942"/>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a:t>Descriptor about the statistic will go in this space here and can be up to 3 lines of copy long</a:t>
            </a:r>
          </a:p>
          <a:p>
            <a:pPr lvl="0"/>
            <a:endParaRPr lang="en-US"/>
          </a:p>
        </p:txBody>
      </p:sp>
      <p:sp>
        <p:nvSpPr>
          <p:cNvPr id="2" name="Title 1">
            <a:extLst>
              <a:ext uri="{FF2B5EF4-FFF2-40B4-BE49-F238E27FC236}">
                <a16:creationId xmlns:a16="http://schemas.microsoft.com/office/drawing/2014/main" id="{3B039AEF-CC4E-8D4D-AC35-BE6636B16465}"/>
              </a:ext>
            </a:extLst>
          </p:cNvPr>
          <p:cNvSpPr>
            <a:spLocks noGrp="1"/>
          </p:cNvSpPr>
          <p:nvPr>
            <p:ph type="title" hasCustomPrompt="1"/>
          </p:nvPr>
        </p:nvSpPr>
        <p:spPr>
          <a:xfrm>
            <a:off x="5012460" y="458451"/>
            <a:ext cx="6565623" cy="365760"/>
          </a:xfrm>
          <a:prstGeom prst="rect">
            <a:avLst/>
          </a:prstGeom>
        </p:spPr>
        <p:txBody>
          <a:bodyPr/>
          <a:lstStyle>
            <a:lvl1pPr>
              <a:defRPr sz="1800"/>
            </a:lvl1pPr>
          </a:lstStyle>
          <a:p>
            <a:r>
              <a:rPr lang="en-US"/>
              <a:t>HEADLINE HERE</a:t>
            </a:r>
          </a:p>
        </p:txBody>
      </p:sp>
      <p:sp>
        <p:nvSpPr>
          <p:cNvPr id="6" name="Rectangle 5">
            <a:extLst>
              <a:ext uri="{FF2B5EF4-FFF2-40B4-BE49-F238E27FC236}">
                <a16:creationId xmlns:a16="http://schemas.microsoft.com/office/drawing/2014/main" id="{5B216F86-FF08-FE49-BD28-201D217B9600}"/>
              </a:ext>
            </a:extLst>
          </p:cNvPr>
          <p:cNvSpPr/>
          <p:nvPr userDrawn="1"/>
        </p:nvSpPr>
        <p:spPr>
          <a:xfrm>
            <a:off x="0" y="0"/>
            <a:ext cx="4502989"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3415061" cy="54864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By The Numbers</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$250K</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23</a:t>
            </a:r>
          </a:p>
        </p:txBody>
      </p:sp>
      <p:pic>
        <p:nvPicPr>
          <p:cNvPr id="3" name="Picture 2" descr="A dog lying on a bed&#10;&#10;Description automatically generated">
            <a:extLst>
              <a:ext uri="{FF2B5EF4-FFF2-40B4-BE49-F238E27FC236}">
                <a16:creationId xmlns:a16="http://schemas.microsoft.com/office/drawing/2014/main" id="{54093E37-B25B-414D-9CA2-7C79556506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4492" y="865305"/>
            <a:ext cx="3181039" cy="1759127"/>
          </a:xfrm>
          <a:prstGeom prst="rect">
            <a:avLst/>
          </a:prstGeom>
        </p:spPr>
      </p:pic>
      <p:pic>
        <p:nvPicPr>
          <p:cNvPr id="4" name="Picture 3" descr="A person holding a cat&#10;&#10;Description automatically generated">
            <a:extLst>
              <a:ext uri="{FF2B5EF4-FFF2-40B4-BE49-F238E27FC236}">
                <a16:creationId xmlns:a16="http://schemas.microsoft.com/office/drawing/2014/main" id="{07B93F0B-B9E5-BA47-929C-297F0B8D1E2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402129" y="858984"/>
            <a:ext cx="3175954" cy="1757696"/>
          </a:xfrm>
          <a:prstGeom prst="rect">
            <a:avLst/>
          </a:prstGeom>
        </p:spPr>
      </p:pic>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5066EA8-8F43-B245-8F08-8403F6613467}"/>
              </a:ext>
            </a:extLst>
          </p:cNvPr>
          <p:cNvGrpSpPr/>
          <p:nvPr userDrawn="1"/>
        </p:nvGrpSpPr>
        <p:grpSpPr>
          <a:xfrm>
            <a:off x="613917" y="1551561"/>
            <a:ext cx="3273722" cy="4340280"/>
            <a:chOff x="613916" y="1551561"/>
            <a:chExt cx="3751050" cy="4340280"/>
          </a:xfrm>
        </p:grpSpPr>
        <p:cxnSp>
          <p:nvCxnSpPr>
            <p:cNvPr id="23" name="Straight Connector 22">
              <a:extLst>
                <a:ext uri="{FF2B5EF4-FFF2-40B4-BE49-F238E27FC236}">
                  <a16:creationId xmlns:a16="http://schemas.microsoft.com/office/drawing/2014/main" id="{AEFD3A92-3A03-014D-BD77-526F1C6BF791}"/>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D179EB-FCF2-5D48-84C6-D79BD982A135}"/>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79602-3664-9F4D-A752-7A3CC3A7CA0B}"/>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D009EA-07D2-8945-81A7-1CC065D3468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92CEFA-8B8A-8B48-91D1-626D332F3E95}"/>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AEC495-4795-E249-A98C-93A8120260CF}"/>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Text Placeholder 49">
            <a:extLst>
              <a:ext uri="{FF2B5EF4-FFF2-40B4-BE49-F238E27FC236}">
                <a16:creationId xmlns:a16="http://schemas.microsoft.com/office/drawing/2014/main" id="{F1C05772-7111-2F4C-8737-90CD83227627}"/>
              </a:ext>
            </a:extLst>
          </p:cNvPr>
          <p:cNvSpPr>
            <a:spLocks noGrp="1"/>
          </p:cNvSpPr>
          <p:nvPr>
            <p:ph type="body" sz="quarter" idx="40" hasCustomPrompt="1"/>
          </p:nvPr>
        </p:nvSpPr>
        <p:spPr>
          <a:xfrm>
            <a:off x="7554541" y="4433096"/>
            <a:ext cx="1466722" cy="226279"/>
          </a:xfrm>
          <a:prstGeom prst="rect">
            <a:avLst/>
          </a:prstGeom>
        </p:spPr>
        <p:txBody>
          <a:bodyPr/>
          <a:lstStyle>
            <a:lvl1pPr marL="0" indent="0" algn="ctr">
              <a:buNone/>
              <a:defRPr sz="900">
                <a:latin typeface="+mj-lt"/>
              </a:defRPr>
            </a:lvl1pPr>
          </a:lstStyle>
          <a:p>
            <a:pPr lvl="0"/>
            <a:r>
              <a:rPr lang="en-US"/>
              <a:t>XXXM</a:t>
            </a:r>
          </a:p>
        </p:txBody>
      </p:sp>
      <p:sp>
        <p:nvSpPr>
          <p:cNvPr id="70" name="Text Placeholder 49">
            <a:extLst>
              <a:ext uri="{FF2B5EF4-FFF2-40B4-BE49-F238E27FC236}">
                <a16:creationId xmlns:a16="http://schemas.microsoft.com/office/drawing/2014/main" id="{8EDC9AFC-9615-DD42-89C6-FA92C714246B}"/>
              </a:ext>
            </a:extLst>
          </p:cNvPr>
          <p:cNvSpPr>
            <a:spLocks noGrp="1"/>
          </p:cNvSpPr>
          <p:nvPr>
            <p:ph type="body" sz="quarter" idx="41" hasCustomPrompt="1"/>
          </p:nvPr>
        </p:nvSpPr>
        <p:spPr>
          <a:xfrm>
            <a:off x="7554541" y="4560231"/>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a:t>Category Here and Here As Needed</a:t>
            </a:r>
          </a:p>
        </p:txBody>
      </p:sp>
      <p:sp>
        <p:nvSpPr>
          <p:cNvPr id="71" name="Text Placeholder 49">
            <a:extLst>
              <a:ext uri="{FF2B5EF4-FFF2-40B4-BE49-F238E27FC236}">
                <a16:creationId xmlns:a16="http://schemas.microsoft.com/office/drawing/2014/main" id="{8EC2F73C-B9AC-EF46-B80F-A5C0AB09D7A7}"/>
              </a:ext>
            </a:extLst>
          </p:cNvPr>
          <p:cNvSpPr>
            <a:spLocks noGrp="1"/>
          </p:cNvSpPr>
          <p:nvPr>
            <p:ph type="body" sz="quarter" idx="42" hasCustomPrompt="1"/>
          </p:nvPr>
        </p:nvSpPr>
        <p:spPr>
          <a:xfrm>
            <a:off x="7554541" y="4986346"/>
            <a:ext cx="1466722" cy="226279"/>
          </a:xfrm>
          <a:prstGeom prst="rect">
            <a:avLst/>
          </a:prstGeom>
        </p:spPr>
        <p:txBody>
          <a:bodyPr/>
          <a:lstStyle>
            <a:lvl1pPr marL="0" indent="0" algn="ctr">
              <a:buNone/>
              <a:defRPr sz="900">
                <a:latin typeface="+mj-lt"/>
              </a:defRPr>
            </a:lvl1pPr>
          </a:lstStyle>
          <a:p>
            <a:pPr lvl="0"/>
            <a:r>
              <a:rPr lang="en-US"/>
              <a:t>XXXM</a:t>
            </a:r>
          </a:p>
        </p:txBody>
      </p:sp>
      <p:sp>
        <p:nvSpPr>
          <p:cNvPr id="72" name="Text Placeholder 49">
            <a:extLst>
              <a:ext uri="{FF2B5EF4-FFF2-40B4-BE49-F238E27FC236}">
                <a16:creationId xmlns:a16="http://schemas.microsoft.com/office/drawing/2014/main" id="{332D3970-3E25-6C49-94C7-F5A91AE737D4}"/>
              </a:ext>
            </a:extLst>
          </p:cNvPr>
          <p:cNvSpPr>
            <a:spLocks noGrp="1"/>
          </p:cNvSpPr>
          <p:nvPr>
            <p:ph type="body" sz="quarter" idx="43" hasCustomPrompt="1"/>
          </p:nvPr>
        </p:nvSpPr>
        <p:spPr>
          <a:xfrm>
            <a:off x="7554541" y="5113481"/>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a:t>Category Here and Here As Needed</a:t>
            </a:r>
          </a:p>
        </p:txBody>
      </p:sp>
      <p:sp>
        <p:nvSpPr>
          <p:cNvPr id="73" name="Text Placeholder 49">
            <a:extLst>
              <a:ext uri="{FF2B5EF4-FFF2-40B4-BE49-F238E27FC236}">
                <a16:creationId xmlns:a16="http://schemas.microsoft.com/office/drawing/2014/main" id="{E0276DCA-EF96-AC4C-9CB2-3AB8E4A42935}"/>
              </a:ext>
            </a:extLst>
          </p:cNvPr>
          <p:cNvSpPr>
            <a:spLocks noGrp="1"/>
          </p:cNvSpPr>
          <p:nvPr>
            <p:ph type="body" sz="quarter" idx="44" hasCustomPrompt="1"/>
          </p:nvPr>
        </p:nvSpPr>
        <p:spPr>
          <a:xfrm>
            <a:off x="7554541" y="5531912"/>
            <a:ext cx="1466722" cy="226279"/>
          </a:xfrm>
          <a:prstGeom prst="rect">
            <a:avLst/>
          </a:prstGeom>
        </p:spPr>
        <p:txBody>
          <a:bodyPr/>
          <a:lstStyle>
            <a:lvl1pPr marL="0" indent="0" algn="ctr">
              <a:buNone/>
              <a:defRPr sz="900">
                <a:latin typeface="+mj-lt"/>
              </a:defRPr>
            </a:lvl1pPr>
          </a:lstStyle>
          <a:p>
            <a:pPr lvl="0"/>
            <a:r>
              <a:rPr lang="en-US"/>
              <a:t>XXXM</a:t>
            </a:r>
          </a:p>
        </p:txBody>
      </p:sp>
      <p:sp>
        <p:nvSpPr>
          <p:cNvPr id="74" name="Text Placeholder 49">
            <a:extLst>
              <a:ext uri="{FF2B5EF4-FFF2-40B4-BE49-F238E27FC236}">
                <a16:creationId xmlns:a16="http://schemas.microsoft.com/office/drawing/2014/main" id="{601321DE-CC01-8441-8411-13718405B05E}"/>
              </a:ext>
            </a:extLst>
          </p:cNvPr>
          <p:cNvSpPr>
            <a:spLocks noGrp="1"/>
          </p:cNvSpPr>
          <p:nvPr>
            <p:ph type="body" sz="quarter" idx="45" hasCustomPrompt="1"/>
          </p:nvPr>
        </p:nvSpPr>
        <p:spPr>
          <a:xfrm>
            <a:off x="7554541" y="5659047"/>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a:t>Category Here and Here As Needed</a:t>
            </a:r>
          </a:p>
        </p:txBody>
      </p:sp>
    </p:spTree>
    <p:extLst>
      <p:ext uri="{BB962C8B-B14F-4D97-AF65-F5344CB8AC3E}">
        <p14:creationId xmlns:p14="http://schemas.microsoft.com/office/powerpoint/2010/main" val="114875671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ight_By_the_Numbers_2">
    <p:spTree>
      <p:nvGrpSpPr>
        <p:cNvPr id="1" name=""/>
        <p:cNvGrpSpPr/>
        <p:nvPr/>
      </p:nvGrpSpPr>
      <p:grpSpPr>
        <a:xfrm>
          <a:off x="0" y="0"/>
          <a:ext cx="0" cy="0"/>
          <a:chOff x="0" y="0"/>
          <a:chExt cx="0" cy="0"/>
        </a:xfrm>
      </p:grpSpPr>
      <p:pic>
        <p:nvPicPr>
          <p:cNvPr id="66" name="Picture 65" descr="A person holding a cat&#10;&#10;Description automatically generated">
            <a:extLst>
              <a:ext uri="{FF2B5EF4-FFF2-40B4-BE49-F238E27FC236}">
                <a16:creationId xmlns:a16="http://schemas.microsoft.com/office/drawing/2014/main" id="{5066146B-DDC5-0D48-A281-E65DFE57C3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28588" y="3885771"/>
            <a:ext cx="4441364" cy="2400301"/>
          </a:xfrm>
          <a:prstGeom prst="rect">
            <a:avLst/>
          </a:prstGeom>
        </p:spPr>
      </p:pic>
      <p:pic>
        <p:nvPicPr>
          <p:cNvPr id="75" name="Picture 74" descr="A person holding a dog&#10;&#10;Description automatically generated">
            <a:extLst>
              <a:ext uri="{FF2B5EF4-FFF2-40B4-BE49-F238E27FC236}">
                <a16:creationId xmlns:a16="http://schemas.microsoft.com/office/drawing/2014/main" id="{15F4570F-CF6C-F243-9213-BF25DAA878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9"/>
          <a:stretch/>
        </p:blipFill>
        <p:spPr>
          <a:xfrm>
            <a:off x="5099138" y="1324965"/>
            <a:ext cx="4449189" cy="2400300"/>
          </a:xfrm>
          <a:prstGeom prst="rect">
            <a:avLst/>
          </a:prstGeom>
        </p:spPr>
      </p:pic>
      <p:sp>
        <p:nvSpPr>
          <p:cNvPr id="76" name="Rectangle 75">
            <a:extLst>
              <a:ext uri="{FF2B5EF4-FFF2-40B4-BE49-F238E27FC236}">
                <a16:creationId xmlns:a16="http://schemas.microsoft.com/office/drawing/2014/main" id="{88FD0201-FCA0-C248-8E36-DABC33552F75}"/>
              </a:ext>
            </a:extLst>
          </p:cNvPr>
          <p:cNvSpPr/>
          <p:nvPr userDrawn="1"/>
        </p:nvSpPr>
        <p:spPr>
          <a:xfrm>
            <a:off x="9548327" y="1325607"/>
            <a:ext cx="2034073" cy="2400514"/>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519FD76-AF66-6949-B9D2-7C29528D9C72}"/>
              </a:ext>
            </a:extLst>
          </p:cNvPr>
          <p:cNvSpPr/>
          <p:nvPr userDrawn="1"/>
        </p:nvSpPr>
        <p:spPr>
          <a:xfrm>
            <a:off x="5111664" y="3885986"/>
            <a:ext cx="2016924" cy="2400514"/>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 Placeholder 4">
            <a:extLst>
              <a:ext uri="{FF2B5EF4-FFF2-40B4-BE49-F238E27FC236}">
                <a16:creationId xmlns:a16="http://schemas.microsoft.com/office/drawing/2014/main" id="{B9CD6740-3F01-304F-9803-84EF1CCBC73C}"/>
              </a:ext>
            </a:extLst>
          </p:cNvPr>
          <p:cNvSpPr>
            <a:spLocks noGrp="1"/>
          </p:cNvSpPr>
          <p:nvPr>
            <p:ph type="body" sz="quarter" idx="24" hasCustomPrompt="1"/>
          </p:nvPr>
        </p:nvSpPr>
        <p:spPr>
          <a:xfrm>
            <a:off x="9789540" y="1521352"/>
            <a:ext cx="1632147" cy="545653"/>
          </a:xfrm>
          <a:prstGeom prst="rect">
            <a:avLst/>
          </a:prstGeom>
        </p:spPr>
        <p:txBody>
          <a:bodyPr/>
          <a:lstStyle>
            <a:lvl1pPr marL="0" indent="0" algn="l">
              <a:lnSpc>
                <a:spcPct val="100000"/>
              </a:lnSpc>
              <a:spcBef>
                <a:spcPts val="0"/>
              </a:spcBef>
              <a:buNone/>
              <a:defRPr sz="16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 and Here</a:t>
            </a:r>
          </a:p>
        </p:txBody>
      </p:sp>
      <p:sp>
        <p:nvSpPr>
          <p:cNvPr id="84" name="Text Placeholder 9">
            <a:extLst>
              <a:ext uri="{FF2B5EF4-FFF2-40B4-BE49-F238E27FC236}">
                <a16:creationId xmlns:a16="http://schemas.microsoft.com/office/drawing/2014/main" id="{A9CF3350-4222-9847-A210-10A106DE7AF1}"/>
              </a:ext>
            </a:extLst>
          </p:cNvPr>
          <p:cNvSpPr>
            <a:spLocks noGrp="1"/>
          </p:cNvSpPr>
          <p:nvPr>
            <p:ph type="body" sz="quarter" idx="25" hasCustomPrompt="1"/>
          </p:nvPr>
        </p:nvSpPr>
        <p:spPr>
          <a:xfrm>
            <a:off x="9789846" y="2002770"/>
            <a:ext cx="1631841" cy="158238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 holder text. Delete this text and add your own text. Here’s some place holder text. Delete this text and add your own text. </a:t>
            </a:r>
          </a:p>
        </p:txBody>
      </p:sp>
      <p:sp>
        <p:nvSpPr>
          <p:cNvPr id="85" name="Text Placeholder 4">
            <a:extLst>
              <a:ext uri="{FF2B5EF4-FFF2-40B4-BE49-F238E27FC236}">
                <a16:creationId xmlns:a16="http://schemas.microsoft.com/office/drawing/2014/main" id="{2658662E-6FD3-D449-9AD4-CF11C7868B28}"/>
              </a:ext>
            </a:extLst>
          </p:cNvPr>
          <p:cNvSpPr>
            <a:spLocks noGrp="1"/>
          </p:cNvSpPr>
          <p:nvPr>
            <p:ph type="body" sz="quarter" idx="26" hasCustomPrompt="1"/>
          </p:nvPr>
        </p:nvSpPr>
        <p:spPr>
          <a:xfrm>
            <a:off x="5274379" y="4093027"/>
            <a:ext cx="1632147" cy="545653"/>
          </a:xfrm>
          <a:prstGeom prst="rect">
            <a:avLst/>
          </a:prstGeom>
        </p:spPr>
        <p:txBody>
          <a:bodyPr/>
          <a:lstStyle>
            <a:lvl1pPr marL="0" indent="0" algn="l">
              <a:lnSpc>
                <a:spcPct val="100000"/>
              </a:lnSpc>
              <a:spcBef>
                <a:spcPts val="0"/>
              </a:spcBef>
              <a:buNone/>
              <a:defRPr sz="16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Goes Here and Here</a:t>
            </a:r>
          </a:p>
        </p:txBody>
      </p:sp>
      <p:sp>
        <p:nvSpPr>
          <p:cNvPr id="86" name="Text Placeholder 9">
            <a:extLst>
              <a:ext uri="{FF2B5EF4-FFF2-40B4-BE49-F238E27FC236}">
                <a16:creationId xmlns:a16="http://schemas.microsoft.com/office/drawing/2014/main" id="{58C96620-8E7E-D441-A699-5BA462FEBCCF}"/>
              </a:ext>
            </a:extLst>
          </p:cNvPr>
          <p:cNvSpPr>
            <a:spLocks noGrp="1"/>
          </p:cNvSpPr>
          <p:nvPr>
            <p:ph type="body" sz="quarter" idx="27" hasCustomPrompt="1"/>
          </p:nvPr>
        </p:nvSpPr>
        <p:spPr>
          <a:xfrm>
            <a:off x="5274685" y="4574445"/>
            <a:ext cx="1631841" cy="158238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 holder text. Delete this text and add your own text. Here’s some place holder text. Delete this text and add your own text. </a:t>
            </a:r>
          </a:p>
        </p:txBody>
      </p:sp>
      <p:sp>
        <p:nvSpPr>
          <p:cNvPr id="81" name="Text Placeholder 4">
            <a:extLst>
              <a:ext uri="{FF2B5EF4-FFF2-40B4-BE49-F238E27FC236}">
                <a16:creationId xmlns:a16="http://schemas.microsoft.com/office/drawing/2014/main" id="{058BD483-7587-3144-BDCD-3A306CC1FCF2}"/>
              </a:ext>
            </a:extLst>
          </p:cNvPr>
          <p:cNvSpPr>
            <a:spLocks noGrp="1"/>
          </p:cNvSpPr>
          <p:nvPr>
            <p:ph type="body" sz="quarter" idx="22" hasCustomPrompt="1"/>
          </p:nvPr>
        </p:nvSpPr>
        <p:spPr>
          <a:xfrm>
            <a:off x="5009299" y="423492"/>
            <a:ext cx="6560653"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a:t>Headline Will Go Here and Here</a:t>
            </a:r>
          </a:p>
        </p:txBody>
      </p:sp>
      <p:sp>
        <p:nvSpPr>
          <p:cNvPr id="82" name="Text Placeholder 9">
            <a:extLst>
              <a:ext uri="{FF2B5EF4-FFF2-40B4-BE49-F238E27FC236}">
                <a16:creationId xmlns:a16="http://schemas.microsoft.com/office/drawing/2014/main" id="{E1B0288E-FE10-C546-965A-59AADCE253E7}"/>
              </a:ext>
            </a:extLst>
          </p:cNvPr>
          <p:cNvSpPr>
            <a:spLocks noGrp="1"/>
          </p:cNvSpPr>
          <p:nvPr>
            <p:ph type="body" sz="quarter" idx="23" hasCustomPrompt="1"/>
          </p:nvPr>
        </p:nvSpPr>
        <p:spPr>
          <a:xfrm>
            <a:off x="5009299" y="730615"/>
            <a:ext cx="6560653" cy="483558"/>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 Here’s some placeholder text. Delete this text and add your own text. Here’s some placeholder text. </a:t>
            </a:r>
          </a:p>
        </p:txBody>
      </p:sp>
      <p:sp>
        <p:nvSpPr>
          <p:cNvPr id="6" name="Rectangle 5">
            <a:extLst>
              <a:ext uri="{FF2B5EF4-FFF2-40B4-BE49-F238E27FC236}">
                <a16:creationId xmlns:a16="http://schemas.microsoft.com/office/drawing/2014/main" id="{5B216F86-FF08-FE49-BD28-201D217B9600}"/>
              </a:ext>
            </a:extLst>
          </p:cNvPr>
          <p:cNvSpPr/>
          <p:nvPr userDrawn="1"/>
        </p:nvSpPr>
        <p:spPr>
          <a:xfrm>
            <a:off x="0" y="0"/>
            <a:ext cx="4502989"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here in two lines</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3415061" cy="54864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By The Numbers</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$250K</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23</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5066EA8-8F43-B245-8F08-8403F6613467}"/>
              </a:ext>
            </a:extLst>
          </p:cNvPr>
          <p:cNvGrpSpPr/>
          <p:nvPr userDrawn="1"/>
        </p:nvGrpSpPr>
        <p:grpSpPr>
          <a:xfrm>
            <a:off x="613917" y="1551561"/>
            <a:ext cx="3273722" cy="4340280"/>
            <a:chOff x="613916" y="1551561"/>
            <a:chExt cx="3751050" cy="4340280"/>
          </a:xfrm>
        </p:grpSpPr>
        <p:cxnSp>
          <p:nvCxnSpPr>
            <p:cNvPr id="23" name="Straight Connector 22">
              <a:extLst>
                <a:ext uri="{FF2B5EF4-FFF2-40B4-BE49-F238E27FC236}">
                  <a16:creationId xmlns:a16="http://schemas.microsoft.com/office/drawing/2014/main" id="{AEFD3A92-3A03-014D-BD77-526F1C6BF791}"/>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D179EB-FCF2-5D48-84C6-D79BD982A135}"/>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79602-3664-9F4D-A752-7A3CC3A7CA0B}"/>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D009EA-07D2-8945-81A7-1CC065D3468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92CEFA-8B8A-8B48-91D1-626D332F3E95}"/>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AEC495-4795-E249-A98C-93A8120260CF}"/>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96973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ight_Timeline">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350CB19-2427-E944-9955-9AE85FC55116}"/>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86" name="Picture 85">
            <a:extLst>
              <a:ext uri="{FF2B5EF4-FFF2-40B4-BE49-F238E27FC236}">
                <a16:creationId xmlns:a16="http://schemas.microsoft.com/office/drawing/2014/main" id="{1704645B-190B-FF4F-83B8-D6AD7A38C629}"/>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sp>
        <p:nvSpPr>
          <p:cNvPr id="20" name="Right Arrow 5">
            <a:extLst>
              <a:ext uri="{FF2B5EF4-FFF2-40B4-BE49-F238E27FC236}">
                <a16:creationId xmlns:a16="http://schemas.microsoft.com/office/drawing/2014/main" id="{EC7B10F4-8154-1345-9A91-1B8E121F7F57}"/>
              </a:ext>
            </a:extLst>
          </p:cNvPr>
          <p:cNvSpPr/>
          <p:nvPr userDrawn="1"/>
        </p:nvSpPr>
        <p:spPr>
          <a:xfrm>
            <a:off x="609601" y="3789880"/>
            <a:ext cx="10972800" cy="401605"/>
          </a:xfrm>
          <a:prstGeom prst="rightArrow">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33" b="1">
              <a:latin typeface="Century Gothic"/>
            </a:endParaRP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763A84-1AB6-1540-B93D-36FB96C84E40}"/>
              </a:ext>
            </a:extLst>
          </p:cNvPr>
          <p:cNvCxnSpPr>
            <a:cxnSpLocks/>
          </p:cNvCxnSpPr>
          <p:nvPr userDrawn="1"/>
        </p:nvCxnSpPr>
        <p:spPr>
          <a:xfrm flipV="1">
            <a:off x="2792573" y="3987518"/>
            <a:ext cx="6948814" cy="6329"/>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8956F3-EA4F-854B-801D-F25886D58CB6}"/>
              </a:ext>
            </a:extLst>
          </p:cNvPr>
          <p:cNvCxnSpPr>
            <a:cxnSpLocks/>
          </p:cNvCxnSpPr>
          <p:nvPr userDrawn="1"/>
        </p:nvCxnSpPr>
        <p:spPr>
          <a:xfrm flipH="1">
            <a:off x="2837439"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946FC32-4BCD-1F43-B0C1-432FF8DD7184}"/>
              </a:ext>
            </a:extLst>
          </p:cNvPr>
          <p:cNvSpPr/>
          <p:nvPr userDrawn="1"/>
        </p:nvSpPr>
        <p:spPr>
          <a:xfrm>
            <a:off x="2781852"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425762F-41E4-1A4F-BDF6-86EC00248C49}"/>
              </a:ext>
            </a:extLst>
          </p:cNvPr>
          <p:cNvCxnSpPr>
            <a:cxnSpLocks/>
          </p:cNvCxnSpPr>
          <p:nvPr userDrawn="1"/>
        </p:nvCxnSpPr>
        <p:spPr>
          <a:xfrm flipH="1">
            <a:off x="4561804"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E595F99-B505-C540-B0C6-CCE8EE803BE3}"/>
              </a:ext>
            </a:extLst>
          </p:cNvPr>
          <p:cNvSpPr/>
          <p:nvPr userDrawn="1"/>
        </p:nvSpPr>
        <p:spPr>
          <a:xfrm>
            <a:off x="4506217"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0FD0662-9F71-614F-84BD-B8D797DF531D}"/>
              </a:ext>
            </a:extLst>
          </p:cNvPr>
          <p:cNvCxnSpPr>
            <a:cxnSpLocks/>
          </p:cNvCxnSpPr>
          <p:nvPr userDrawn="1"/>
        </p:nvCxnSpPr>
        <p:spPr>
          <a:xfrm flipH="1">
            <a:off x="6286169"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DB942BB-864D-CC47-9EB7-F0F9671991E0}"/>
              </a:ext>
            </a:extLst>
          </p:cNvPr>
          <p:cNvSpPr/>
          <p:nvPr userDrawn="1"/>
        </p:nvSpPr>
        <p:spPr>
          <a:xfrm>
            <a:off x="6230582"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6C81084-39A2-D142-8CB4-796F45DFF3AB}"/>
              </a:ext>
            </a:extLst>
          </p:cNvPr>
          <p:cNvCxnSpPr>
            <a:cxnSpLocks/>
          </p:cNvCxnSpPr>
          <p:nvPr userDrawn="1"/>
        </p:nvCxnSpPr>
        <p:spPr>
          <a:xfrm flipH="1">
            <a:off x="8010534"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4B0CB1B-2E17-BF4F-99A0-2D1F0989A643}"/>
              </a:ext>
            </a:extLst>
          </p:cNvPr>
          <p:cNvSpPr/>
          <p:nvPr userDrawn="1"/>
        </p:nvSpPr>
        <p:spPr>
          <a:xfrm>
            <a:off x="7954947"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184EE91-D5FC-EC4E-9E73-FF6D31F1EDF7}"/>
              </a:ext>
            </a:extLst>
          </p:cNvPr>
          <p:cNvCxnSpPr>
            <a:cxnSpLocks/>
          </p:cNvCxnSpPr>
          <p:nvPr userDrawn="1"/>
        </p:nvCxnSpPr>
        <p:spPr>
          <a:xfrm flipH="1">
            <a:off x="9734900"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0E12111-7541-B149-A5E7-E112F3B693EA}"/>
              </a:ext>
            </a:extLst>
          </p:cNvPr>
          <p:cNvSpPr/>
          <p:nvPr userDrawn="1"/>
        </p:nvSpPr>
        <p:spPr>
          <a:xfrm>
            <a:off x="9679313"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E0D3278-D845-7D40-9867-99709DCACD96}"/>
              </a:ext>
            </a:extLst>
          </p:cNvPr>
          <p:cNvSpPr/>
          <p:nvPr userDrawn="1"/>
        </p:nvSpPr>
        <p:spPr>
          <a:xfrm>
            <a:off x="2171217"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957"/>
              </a:solidFill>
            </a:endParaRPr>
          </a:p>
        </p:txBody>
      </p:sp>
      <p:sp>
        <p:nvSpPr>
          <p:cNvPr id="39" name="Rectangle 38">
            <a:extLst>
              <a:ext uri="{FF2B5EF4-FFF2-40B4-BE49-F238E27FC236}">
                <a16:creationId xmlns:a16="http://schemas.microsoft.com/office/drawing/2014/main" id="{1D251CA2-3C54-B94F-AF52-4EC7F88BC964}"/>
              </a:ext>
            </a:extLst>
          </p:cNvPr>
          <p:cNvSpPr/>
          <p:nvPr userDrawn="1"/>
        </p:nvSpPr>
        <p:spPr>
          <a:xfrm>
            <a:off x="3895582"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D0A12E-332F-C045-9B00-ED5BE4833093}"/>
              </a:ext>
            </a:extLst>
          </p:cNvPr>
          <p:cNvSpPr/>
          <p:nvPr userDrawn="1"/>
        </p:nvSpPr>
        <p:spPr>
          <a:xfrm>
            <a:off x="5619947"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62C9A7-6F1D-8A4B-BF57-553D3A0438CB}"/>
              </a:ext>
            </a:extLst>
          </p:cNvPr>
          <p:cNvSpPr/>
          <p:nvPr userDrawn="1"/>
        </p:nvSpPr>
        <p:spPr>
          <a:xfrm>
            <a:off x="7344312"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29F012E-8ADA-2C4F-B717-766C9BA5DA7C}"/>
              </a:ext>
            </a:extLst>
          </p:cNvPr>
          <p:cNvSpPr/>
          <p:nvPr userDrawn="1"/>
        </p:nvSpPr>
        <p:spPr>
          <a:xfrm>
            <a:off x="9068678"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Placeholder 40">
            <a:extLst>
              <a:ext uri="{FF2B5EF4-FFF2-40B4-BE49-F238E27FC236}">
                <a16:creationId xmlns:a16="http://schemas.microsoft.com/office/drawing/2014/main" id="{016CFF4B-A416-F84A-85C7-BE26B81F127E}"/>
              </a:ext>
            </a:extLst>
          </p:cNvPr>
          <p:cNvSpPr>
            <a:spLocks noGrp="1"/>
          </p:cNvSpPr>
          <p:nvPr>
            <p:ph type="body" sz="quarter" idx="10" hasCustomPrompt="1"/>
          </p:nvPr>
        </p:nvSpPr>
        <p:spPr>
          <a:xfrm>
            <a:off x="2332012"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a:t>Timeline Event</a:t>
            </a:r>
          </a:p>
        </p:txBody>
      </p:sp>
      <p:sp>
        <p:nvSpPr>
          <p:cNvPr id="44" name="Text Placeholder 40">
            <a:extLst>
              <a:ext uri="{FF2B5EF4-FFF2-40B4-BE49-F238E27FC236}">
                <a16:creationId xmlns:a16="http://schemas.microsoft.com/office/drawing/2014/main" id="{5ACD2ABA-1D71-DE40-8BBF-193E818A28C0}"/>
              </a:ext>
            </a:extLst>
          </p:cNvPr>
          <p:cNvSpPr>
            <a:spLocks noGrp="1"/>
          </p:cNvSpPr>
          <p:nvPr>
            <p:ph type="body" sz="quarter" idx="11" hasCustomPrompt="1"/>
          </p:nvPr>
        </p:nvSpPr>
        <p:spPr>
          <a:xfrm>
            <a:off x="4053236"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a:t>Timeline Event</a:t>
            </a:r>
          </a:p>
        </p:txBody>
      </p:sp>
      <p:sp>
        <p:nvSpPr>
          <p:cNvPr id="45" name="Text Placeholder 40">
            <a:extLst>
              <a:ext uri="{FF2B5EF4-FFF2-40B4-BE49-F238E27FC236}">
                <a16:creationId xmlns:a16="http://schemas.microsoft.com/office/drawing/2014/main" id="{396F5804-01BC-924D-BEEA-0406A3C42C0F}"/>
              </a:ext>
            </a:extLst>
          </p:cNvPr>
          <p:cNvSpPr>
            <a:spLocks noGrp="1"/>
          </p:cNvSpPr>
          <p:nvPr>
            <p:ph type="body" sz="quarter" idx="12" hasCustomPrompt="1"/>
          </p:nvPr>
        </p:nvSpPr>
        <p:spPr>
          <a:xfrm>
            <a:off x="5783424"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a:t>Timeline Event</a:t>
            </a:r>
          </a:p>
        </p:txBody>
      </p:sp>
      <p:sp>
        <p:nvSpPr>
          <p:cNvPr id="46" name="Text Placeholder 40">
            <a:extLst>
              <a:ext uri="{FF2B5EF4-FFF2-40B4-BE49-F238E27FC236}">
                <a16:creationId xmlns:a16="http://schemas.microsoft.com/office/drawing/2014/main" id="{F3BC739C-FD1E-6A45-8F5E-3AB358AB1D83}"/>
              </a:ext>
            </a:extLst>
          </p:cNvPr>
          <p:cNvSpPr>
            <a:spLocks noGrp="1"/>
          </p:cNvSpPr>
          <p:nvPr>
            <p:ph type="body" sz="quarter" idx="13" hasCustomPrompt="1"/>
          </p:nvPr>
        </p:nvSpPr>
        <p:spPr>
          <a:xfrm>
            <a:off x="7504647"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a:t>Timeline Event</a:t>
            </a:r>
          </a:p>
        </p:txBody>
      </p:sp>
      <p:sp>
        <p:nvSpPr>
          <p:cNvPr id="47" name="Text Placeholder 40">
            <a:extLst>
              <a:ext uri="{FF2B5EF4-FFF2-40B4-BE49-F238E27FC236}">
                <a16:creationId xmlns:a16="http://schemas.microsoft.com/office/drawing/2014/main" id="{A65D9E30-91BD-C542-9F00-63C46ADA7583}"/>
              </a:ext>
            </a:extLst>
          </p:cNvPr>
          <p:cNvSpPr>
            <a:spLocks noGrp="1"/>
          </p:cNvSpPr>
          <p:nvPr>
            <p:ph type="body" sz="quarter" idx="14" hasCustomPrompt="1"/>
          </p:nvPr>
        </p:nvSpPr>
        <p:spPr>
          <a:xfrm>
            <a:off x="9234835"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a:t>Timeline Event</a:t>
            </a:r>
          </a:p>
        </p:txBody>
      </p:sp>
      <p:sp>
        <p:nvSpPr>
          <p:cNvPr id="48" name="Text Placeholder 46">
            <a:extLst>
              <a:ext uri="{FF2B5EF4-FFF2-40B4-BE49-F238E27FC236}">
                <a16:creationId xmlns:a16="http://schemas.microsoft.com/office/drawing/2014/main" id="{8744CF45-0A74-6D43-9B53-6144A49C22B7}"/>
              </a:ext>
            </a:extLst>
          </p:cNvPr>
          <p:cNvSpPr>
            <a:spLocks noGrp="1"/>
          </p:cNvSpPr>
          <p:nvPr>
            <p:ph type="body" sz="quarter" idx="15" hasCustomPrompt="1"/>
          </p:nvPr>
        </p:nvSpPr>
        <p:spPr>
          <a:xfrm>
            <a:off x="2160806"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a:t>Date</a:t>
            </a:r>
          </a:p>
        </p:txBody>
      </p:sp>
      <p:sp>
        <p:nvSpPr>
          <p:cNvPr id="49" name="Text Placeholder 46">
            <a:extLst>
              <a:ext uri="{FF2B5EF4-FFF2-40B4-BE49-F238E27FC236}">
                <a16:creationId xmlns:a16="http://schemas.microsoft.com/office/drawing/2014/main" id="{008BD7D4-71A4-4A4F-AB91-A6F1E560E24C}"/>
              </a:ext>
            </a:extLst>
          </p:cNvPr>
          <p:cNvSpPr>
            <a:spLocks noGrp="1"/>
          </p:cNvSpPr>
          <p:nvPr>
            <p:ph type="body" sz="quarter" idx="16" hasCustomPrompt="1"/>
          </p:nvPr>
        </p:nvSpPr>
        <p:spPr>
          <a:xfrm>
            <a:off x="3886512"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a:t>Date</a:t>
            </a:r>
          </a:p>
        </p:txBody>
      </p:sp>
      <p:sp>
        <p:nvSpPr>
          <p:cNvPr id="50" name="Text Placeholder 46">
            <a:extLst>
              <a:ext uri="{FF2B5EF4-FFF2-40B4-BE49-F238E27FC236}">
                <a16:creationId xmlns:a16="http://schemas.microsoft.com/office/drawing/2014/main" id="{684D6CDE-DF20-3D49-889F-94E8899FB0BC}"/>
              </a:ext>
            </a:extLst>
          </p:cNvPr>
          <p:cNvSpPr>
            <a:spLocks noGrp="1"/>
          </p:cNvSpPr>
          <p:nvPr>
            <p:ph type="body" sz="quarter" idx="17" hasCustomPrompt="1"/>
          </p:nvPr>
        </p:nvSpPr>
        <p:spPr>
          <a:xfrm>
            <a:off x="5612218"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a:t>Date</a:t>
            </a:r>
          </a:p>
        </p:txBody>
      </p:sp>
      <p:sp>
        <p:nvSpPr>
          <p:cNvPr id="51" name="Text Placeholder 46">
            <a:extLst>
              <a:ext uri="{FF2B5EF4-FFF2-40B4-BE49-F238E27FC236}">
                <a16:creationId xmlns:a16="http://schemas.microsoft.com/office/drawing/2014/main" id="{5E633F6C-6BF6-2443-8105-A5829843025D}"/>
              </a:ext>
            </a:extLst>
          </p:cNvPr>
          <p:cNvSpPr>
            <a:spLocks noGrp="1"/>
          </p:cNvSpPr>
          <p:nvPr>
            <p:ph type="body" sz="quarter" idx="18" hasCustomPrompt="1"/>
          </p:nvPr>
        </p:nvSpPr>
        <p:spPr>
          <a:xfrm>
            <a:off x="7337924"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a:t>Date</a:t>
            </a:r>
          </a:p>
        </p:txBody>
      </p:sp>
      <p:sp>
        <p:nvSpPr>
          <p:cNvPr id="52" name="Text Placeholder 46">
            <a:extLst>
              <a:ext uri="{FF2B5EF4-FFF2-40B4-BE49-F238E27FC236}">
                <a16:creationId xmlns:a16="http://schemas.microsoft.com/office/drawing/2014/main" id="{E88577C7-14F8-454B-887E-C72795652072}"/>
              </a:ext>
            </a:extLst>
          </p:cNvPr>
          <p:cNvSpPr>
            <a:spLocks noGrp="1"/>
          </p:cNvSpPr>
          <p:nvPr>
            <p:ph type="body" sz="quarter" idx="19" hasCustomPrompt="1"/>
          </p:nvPr>
        </p:nvSpPr>
        <p:spPr>
          <a:xfrm>
            <a:off x="9063629"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a:t>Date</a:t>
            </a:r>
          </a:p>
        </p:txBody>
      </p:sp>
    </p:spTree>
    <p:extLst>
      <p:ext uri="{BB962C8B-B14F-4D97-AF65-F5344CB8AC3E}">
        <p14:creationId xmlns:p14="http://schemas.microsoft.com/office/powerpoint/2010/main" val="229382234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Light_Centered_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80861" y="469766"/>
            <a:ext cx="11630279" cy="547556"/>
          </a:xfrm>
          <a:prstGeom prst="rect">
            <a:avLst/>
          </a:prstGeom>
        </p:spPr>
        <p:txBody>
          <a:bodyPr anchor="ctr"/>
          <a:lstStyle>
            <a:lvl1pPr algn="ctr">
              <a:defRPr sz="3600">
                <a:solidFill>
                  <a:schemeClr val="tx1"/>
                </a:solidFill>
              </a:defRPr>
            </a:lvl1pPr>
          </a:lstStyle>
          <a:p>
            <a:r>
              <a:rPr lang="en-US"/>
              <a:t>Headline Goes Here</a:t>
            </a:r>
          </a:p>
        </p:txBody>
      </p:sp>
      <p:sp>
        <p:nvSpPr>
          <p:cNvPr id="55" name="Text Placeholder 9">
            <a:extLst>
              <a:ext uri="{FF2B5EF4-FFF2-40B4-BE49-F238E27FC236}">
                <a16:creationId xmlns:a16="http://schemas.microsoft.com/office/drawing/2014/main" id="{AC879825-5827-5C4C-A3F5-AFF9945CA6E5}"/>
              </a:ext>
            </a:extLst>
          </p:cNvPr>
          <p:cNvSpPr>
            <a:spLocks noGrp="1"/>
          </p:cNvSpPr>
          <p:nvPr>
            <p:ph type="body" sz="quarter" idx="23" hasCustomPrompt="1"/>
          </p:nvPr>
        </p:nvSpPr>
        <p:spPr>
          <a:xfrm>
            <a:off x="280860" y="960447"/>
            <a:ext cx="11630259" cy="483558"/>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a:t>Here’s some placeholder text. Delete this text and add your own text.</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6913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Light_Statistics_Photo_Gri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AB3A7B65-04E4-EA45-9861-22E860C43BD8}"/>
              </a:ext>
            </a:extLst>
          </p:cNvPr>
          <p:cNvSpPr/>
          <p:nvPr userDrawn="1"/>
        </p:nvSpPr>
        <p:spPr>
          <a:xfrm>
            <a:off x="0" y="0"/>
            <a:ext cx="5262282"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will go here in one or two lines of text</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$250K</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4305987" cy="548640"/>
          </a:xfrm>
          <a:prstGeom prst="rect">
            <a:avLst/>
          </a:prstGeom>
        </p:spPr>
        <p:txBody>
          <a:bodyPr/>
          <a:lstStyle>
            <a:lvl1pPr marL="0" indent="0">
              <a:buNone/>
              <a:defRPr sz="36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Headline Goes Here</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SUBHEADLINE HERE</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will go here in one or two lines of text</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will go here in one or two lines of text</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will go here in one or two lines of text</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a:t>Descriptor about the statistic will go here in one or two lines of text</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a:t>23</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66" name="Picture 65" descr="A person standing in front of a mirror posing for the camera&#10;&#10;Description automatically generated">
            <a:extLst>
              <a:ext uri="{FF2B5EF4-FFF2-40B4-BE49-F238E27FC236}">
                <a16:creationId xmlns:a16="http://schemas.microsoft.com/office/drawing/2014/main" id="{2F95133B-4221-7346-A4CD-E030262C03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829275" y="3354282"/>
            <a:ext cx="3019095" cy="2865488"/>
          </a:xfrm>
          <a:prstGeom prst="rect">
            <a:avLst/>
          </a:prstGeom>
        </p:spPr>
      </p:pic>
      <p:pic>
        <p:nvPicPr>
          <p:cNvPr id="75" name="Picture 74" descr="A picture containing outdoor, person, mammal, little&#10;&#10;Description automatically generated">
            <a:extLst>
              <a:ext uri="{FF2B5EF4-FFF2-40B4-BE49-F238E27FC236}">
                <a16:creationId xmlns:a16="http://schemas.microsoft.com/office/drawing/2014/main" id="{F8F9D016-9931-8C49-BC17-4472B84C23E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636732" y="3354282"/>
            <a:ext cx="3019094" cy="2888282"/>
          </a:xfrm>
          <a:prstGeom prst="rect">
            <a:avLst/>
          </a:prstGeom>
        </p:spPr>
      </p:pic>
      <p:pic>
        <p:nvPicPr>
          <p:cNvPr id="76" name="Picture 75" descr="A person petting a brown horse&#10;&#10;Description automatically generated">
            <a:extLst>
              <a:ext uri="{FF2B5EF4-FFF2-40B4-BE49-F238E27FC236}">
                <a16:creationId xmlns:a16="http://schemas.microsoft.com/office/drawing/2014/main" id="{B4043280-A881-6C41-9DC6-1708DACB816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583"/>
          <a:stretch/>
        </p:blipFill>
        <p:spPr>
          <a:xfrm>
            <a:off x="8829275" y="360364"/>
            <a:ext cx="3019095" cy="2865489"/>
          </a:xfrm>
          <a:prstGeom prst="rect">
            <a:avLst/>
          </a:prstGeom>
        </p:spPr>
      </p:pic>
      <p:pic>
        <p:nvPicPr>
          <p:cNvPr id="77" name="Picture 76" descr="A picture containing cat, indoor, person, sitting&#10;&#10;Description automatically generated">
            <a:extLst>
              <a:ext uri="{FF2B5EF4-FFF2-40B4-BE49-F238E27FC236}">
                <a16:creationId xmlns:a16="http://schemas.microsoft.com/office/drawing/2014/main" id="{DE83D143-BBF4-8D47-824D-4A6884A3A276}"/>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5636731" y="364513"/>
            <a:ext cx="3019095" cy="2869531"/>
          </a:xfrm>
          <a:prstGeom prst="rect">
            <a:avLst/>
          </a:prstGeom>
        </p:spPr>
      </p:pic>
      <p:grpSp>
        <p:nvGrpSpPr>
          <p:cNvPr id="98" name="Group 97">
            <a:extLst>
              <a:ext uri="{FF2B5EF4-FFF2-40B4-BE49-F238E27FC236}">
                <a16:creationId xmlns:a16="http://schemas.microsoft.com/office/drawing/2014/main" id="{CAF527BF-3878-5A48-9979-001E9D7C492D}"/>
              </a:ext>
            </a:extLst>
          </p:cNvPr>
          <p:cNvGrpSpPr/>
          <p:nvPr userDrawn="1"/>
        </p:nvGrpSpPr>
        <p:grpSpPr>
          <a:xfrm>
            <a:off x="613917" y="1551561"/>
            <a:ext cx="4047730" cy="4340280"/>
            <a:chOff x="613916" y="1551561"/>
            <a:chExt cx="3751050" cy="4340280"/>
          </a:xfrm>
        </p:grpSpPr>
        <p:cxnSp>
          <p:nvCxnSpPr>
            <p:cNvPr id="99" name="Straight Connector 98">
              <a:extLst>
                <a:ext uri="{FF2B5EF4-FFF2-40B4-BE49-F238E27FC236}">
                  <a16:creationId xmlns:a16="http://schemas.microsoft.com/office/drawing/2014/main" id="{7499502A-39D0-4F4B-A005-2E765A3CDD69}"/>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8E39A5-33EE-AE4F-866D-EA289C3B00EB}"/>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79AF273-3846-224A-AEB2-84A463A29AD5}"/>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ACAC431-6503-834F-9A4A-D19DA2C07E1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908791-C102-9C4F-B93C-FC0380E28BA2}"/>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A23D1B-39B5-CB46-8174-BF32087EC80E}"/>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2982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Light_Bullet Points_Photo_Grid_1">
    <p:spTree>
      <p:nvGrpSpPr>
        <p:cNvPr id="1" name=""/>
        <p:cNvGrpSpPr/>
        <p:nvPr/>
      </p:nvGrpSpPr>
      <p:grpSpPr>
        <a:xfrm>
          <a:off x="0" y="0"/>
          <a:ext cx="0" cy="0"/>
          <a:chOff x="0" y="0"/>
          <a:chExt cx="0" cy="0"/>
        </a:xfrm>
      </p:grpSpPr>
      <p:pic>
        <p:nvPicPr>
          <p:cNvPr id="50" name="Picture 49" descr="A person posing for the camera&#10;&#10;Description automatically generated">
            <a:extLst>
              <a:ext uri="{FF2B5EF4-FFF2-40B4-BE49-F238E27FC236}">
                <a16:creationId xmlns:a16="http://schemas.microsoft.com/office/drawing/2014/main" id="{2FDF7B3B-9AC8-6241-AB76-52A8E86D201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75442" y="3404906"/>
            <a:ext cx="3071034" cy="2925101"/>
          </a:xfrm>
          <a:prstGeom prst="rect">
            <a:avLst/>
          </a:prstGeom>
        </p:spPr>
      </p:pic>
      <p:pic>
        <p:nvPicPr>
          <p:cNvPr id="49" name="Picture 48" descr="A person riding a skateboard down a sidewalk next to a dog&#10;&#10;Description automatically generated">
            <a:extLst>
              <a:ext uri="{FF2B5EF4-FFF2-40B4-BE49-F238E27FC236}">
                <a16:creationId xmlns:a16="http://schemas.microsoft.com/office/drawing/2014/main" id="{56C455D9-925E-F946-AF3A-9BAD570A96B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09"/>
          <a:stretch/>
        </p:blipFill>
        <p:spPr>
          <a:xfrm>
            <a:off x="5112707" y="3409543"/>
            <a:ext cx="3082963" cy="2937185"/>
          </a:xfrm>
          <a:prstGeom prst="rect">
            <a:avLst/>
          </a:prstGeom>
        </p:spPr>
      </p:pic>
      <p:pic>
        <p:nvPicPr>
          <p:cNvPr id="31" name="Picture 30" descr="A hand holding a small dog looking at the camera&#10;&#10;Description automatically generated">
            <a:extLst>
              <a:ext uri="{FF2B5EF4-FFF2-40B4-BE49-F238E27FC236}">
                <a16:creationId xmlns:a16="http://schemas.microsoft.com/office/drawing/2014/main" id="{003367C8-0F13-0E4B-A56C-B19154A4341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350"/>
          <a:stretch/>
        </p:blipFill>
        <p:spPr>
          <a:xfrm>
            <a:off x="8375443" y="307395"/>
            <a:ext cx="3071033" cy="2907332"/>
          </a:xfrm>
          <a:prstGeom prst="rect">
            <a:avLst/>
          </a:prstGeom>
        </p:spPr>
      </p:pic>
      <p:pic>
        <p:nvPicPr>
          <p:cNvPr id="43" name="Picture 42" descr="A person sitting next to a cat&#10;&#10;Description automatically generated">
            <a:extLst>
              <a:ext uri="{FF2B5EF4-FFF2-40B4-BE49-F238E27FC236}">
                <a16:creationId xmlns:a16="http://schemas.microsoft.com/office/drawing/2014/main" id="{72B0FAB5-5B33-BA49-954A-52859AEB985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5112708" y="307395"/>
            <a:ext cx="3071034" cy="2935693"/>
          </a:xfrm>
          <a:prstGeom prst="rect">
            <a:avLst/>
          </a:prstGeom>
        </p:spPr>
      </p:pic>
      <p:sp>
        <p:nvSpPr>
          <p:cNvPr id="32" name="Rectangle 31">
            <a:extLst>
              <a:ext uri="{FF2B5EF4-FFF2-40B4-BE49-F238E27FC236}">
                <a16:creationId xmlns:a16="http://schemas.microsoft.com/office/drawing/2014/main" id="{CDA4CA71-FEF6-9B47-8473-CFD37B06EB99}"/>
              </a:ext>
            </a:extLst>
          </p:cNvPr>
          <p:cNvSpPr/>
          <p:nvPr userDrawn="1"/>
        </p:nvSpPr>
        <p:spPr>
          <a:xfrm>
            <a:off x="0" y="0"/>
            <a:ext cx="4444832"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7584C3B-6281-5D48-B629-2351C2C58C2B}"/>
              </a:ext>
            </a:extLst>
          </p:cNvPr>
          <p:cNvSpPr>
            <a:spLocks noGrp="1"/>
          </p:cNvSpPr>
          <p:nvPr>
            <p:ph type="body" sz="quarter" idx="10" hasCustomPrompt="1"/>
          </p:nvPr>
        </p:nvSpPr>
        <p:spPr>
          <a:xfrm>
            <a:off x="500686" y="440631"/>
            <a:ext cx="3385514" cy="44023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a:t>Headline Here</a:t>
            </a:r>
          </a:p>
        </p:txBody>
      </p:sp>
      <p:sp>
        <p:nvSpPr>
          <p:cNvPr id="5" name="Text Placeholder 4">
            <a:extLst>
              <a:ext uri="{FF2B5EF4-FFF2-40B4-BE49-F238E27FC236}">
                <a16:creationId xmlns:a16="http://schemas.microsoft.com/office/drawing/2014/main" id="{186B7B53-E78E-E949-8F83-5CA9CBC40AC5}"/>
              </a:ext>
            </a:extLst>
          </p:cNvPr>
          <p:cNvSpPr>
            <a:spLocks noGrp="1"/>
          </p:cNvSpPr>
          <p:nvPr>
            <p:ph type="body" sz="quarter" idx="11" hasCustomPrompt="1"/>
          </p:nvPr>
        </p:nvSpPr>
        <p:spPr>
          <a:xfrm>
            <a:off x="506777" y="937019"/>
            <a:ext cx="3379423" cy="332036"/>
          </a:xfrm>
          <a:prstGeom prst="rect">
            <a:avLst/>
          </a:prstGeom>
        </p:spPr>
        <p:txBody>
          <a:bodyPr/>
          <a:lstStyle>
            <a:lvl1pPr marL="0" indent="0">
              <a:buNone/>
              <a:defRPr sz="1800">
                <a:solidFill>
                  <a:schemeClr val="bg1"/>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Little Subhead</a:t>
            </a:r>
          </a:p>
        </p:txBody>
      </p:sp>
      <p:sp>
        <p:nvSpPr>
          <p:cNvPr id="51" name="Text Placeholder 4">
            <a:extLst>
              <a:ext uri="{FF2B5EF4-FFF2-40B4-BE49-F238E27FC236}">
                <a16:creationId xmlns:a16="http://schemas.microsoft.com/office/drawing/2014/main" id="{BFE7218C-709D-7942-A3EE-426F8C1BDF08}"/>
              </a:ext>
            </a:extLst>
          </p:cNvPr>
          <p:cNvSpPr>
            <a:spLocks noGrp="1"/>
          </p:cNvSpPr>
          <p:nvPr>
            <p:ph type="body" sz="quarter" idx="12" hasCustomPrompt="1"/>
          </p:nvPr>
        </p:nvSpPr>
        <p:spPr>
          <a:xfrm>
            <a:off x="508850" y="1570551"/>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2" name="Text Placeholder 4">
            <a:extLst>
              <a:ext uri="{FF2B5EF4-FFF2-40B4-BE49-F238E27FC236}">
                <a16:creationId xmlns:a16="http://schemas.microsoft.com/office/drawing/2014/main" id="{26D09DF8-52DD-5A40-BF27-58B3BA092EDC}"/>
              </a:ext>
            </a:extLst>
          </p:cNvPr>
          <p:cNvSpPr>
            <a:spLocks noGrp="1"/>
          </p:cNvSpPr>
          <p:nvPr>
            <p:ph type="body" sz="quarter" idx="13" hasCustomPrompt="1"/>
          </p:nvPr>
        </p:nvSpPr>
        <p:spPr>
          <a:xfrm>
            <a:off x="508850" y="2181512"/>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3" name="Text Placeholder 4">
            <a:extLst>
              <a:ext uri="{FF2B5EF4-FFF2-40B4-BE49-F238E27FC236}">
                <a16:creationId xmlns:a16="http://schemas.microsoft.com/office/drawing/2014/main" id="{F173D4F8-DC2B-3044-A2BF-A5096BBA6008}"/>
              </a:ext>
            </a:extLst>
          </p:cNvPr>
          <p:cNvSpPr>
            <a:spLocks noGrp="1"/>
          </p:cNvSpPr>
          <p:nvPr>
            <p:ph type="body" sz="quarter" idx="14" hasCustomPrompt="1"/>
          </p:nvPr>
        </p:nvSpPr>
        <p:spPr>
          <a:xfrm>
            <a:off x="508850" y="2792473"/>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4" name="Text Placeholder 4">
            <a:extLst>
              <a:ext uri="{FF2B5EF4-FFF2-40B4-BE49-F238E27FC236}">
                <a16:creationId xmlns:a16="http://schemas.microsoft.com/office/drawing/2014/main" id="{D419BBC3-6365-2744-A6A9-1888F21F8EAF}"/>
              </a:ext>
            </a:extLst>
          </p:cNvPr>
          <p:cNvSpPr>
            <a:spLocks noGrp="1"/>
          </p:cNvSpPr>
          <p:nvPr>
            <p:ph type="body" sz="quarter" idx="15" hasCustomPrompt="1"/>
          </p:nvPr>
        </p:nvSpPr>
        <p:spPr>
          <a:xfrm>
            <a:off x="508850" y="3403434"/>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5" name="Text Placeholder 4">
            <a:extLst>
              <a:ext uri="{FF2B5EF4-FFF2-40B4-BE49-F238E27FC236}">
                <a16:creationId xmlns:a16="http://schemas.microsoft.com/office/drawing/2014/main" id="{2F38FBDE-7E25-EC4C-B69E-A54BA9EACC0B}"/>
              </a:ext>
            </a:extLst>
          </p:cNvPr>
          <p:cNvSpPr>
            <a:spLocks noGrp="1"/>
          </p:cNvSpPr>
          <p:nvPr>
            <p:ph type="body" sz="quarter" idx="16" hasCustomPrompt="1"/>
          </p:nvPr>
        </p:nvSpPr>
        <p:spPr>
          <a:xfrm>
            <a:off x="508850" y="4014395"/>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6" name="Text Placeholder 4">
            <a:extLst>
              <a:ext uri="{FF2B5EF4-FFF2-40B4-BE49-F238E27FC236}">
                <a16:creationId xmlns:a16="http://schemas.microsoft.com/office/drawing/2014/main" id="{4AA0827E-A4EF-CF40-BAF0-BD217636330F}"/>
              </a:ext>
            </a:extLst>
          </p:cNvPr>
          <p:cNvSpPr>
            <a:spLocks noGrp="1"/>
          </p:cNvSpPr>
          <p:nvPr>
            <p:ph type="body" sz="quarter" idx="17" hasCustomPrompt="1"/>
          </p:nvPr>
        </p:nvSpPr>
        <p:spPr>
          <a:xfrm>
            <a:off x="508850" y="4625356"/>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sp>
        <p:nvSpPr>
          <p:cNvPr id="57" name="Text Placeholder 4">
            <a:extLst>
              <a:ext uri="{FF2B5EF4-FFF2-40B4-BE49-F238E27FC236}">
                <a16:creationId xmlns:a16="http://schemas.microsoft.com/office/drawing/2014/main" id="{D2C0CDFD-A2DA-1C41-B616-A794A10AB491}"/>
              </a:ext>
            </a:extLst>
          </p:cNvPr>
          <p:cNvSpPr>
            <a:spLocks noGrp="1"/>
          </p:cNvSpPr>
          <p:nvPr>
            <p:ph type="body" sz="quarter" idx="18" hasCustomPrompt="1"/>
          </p:nvPr>
        </p:nvSpPr>
        <p:spPr>
          <a:xfrm>
            <a:off x="508850" y="5236315"/>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a:t>Bullet Point</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16399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image" Target="../media/image18.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theme" Target="../theme/theme2.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image" Target="../media/image31.emf"/><Relationship Id="rId3" Type="http://schemas.openxmlformats.org/officeDocument/2006/relationships/slideLayout" Target="../slideLayouts/slideLayout68.xml"/><Relationship Id="rId7" Type="http://schemas.openxmlformats.org/officeDocument/2006/relationships/slideLayout" Target="../slideLayouts/slideLayout72.xml"/><Relationship Id="rId12" Type="http://schemas.openxmlformats.org/officeDocument/2006/relationships/image" Target="../media/image30.emf"/><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theme" Target="../theme/theme3.xml"/><Relationship Id="rId5" Type="http://schemas.openxmlformats.org/officeDocument/2006/relationships/slideLayout" Target="../slideLayouts/slideLayout70.xml"/><Relationship Id="rId10" Type="http://schemas.openxmlformats.org/officeDocument/2006/relationships/slideLayout" Target="../slideLayouts/slideLayout75.xml"/><Relationship Id="rId4" Type="http://schemas.openxmlformats.org/officeDocument/2006/relationships/slideLayout" Target="../slideLayouts/slideLayout69.xml"/><Relationship Id="rId9"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heme" Target="../theme/theme4.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slideLayout" Target="../slideLayouts/slideLayout106.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8"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166160" y="6466401"/>
            <a:ext cx="129539" cy="136525"/>
          </a:xfrm>
          <a:custGeom>
            <a:avLst/>
            <a:gdLst/>
            <a:ahLst/>
            <a:cxnLst/>
            <a:rect l="l" t="t" r="r" b="b"/>
            <a:pathLst>
              <a:path w="129540" h="136525">
                <a:moveTo>
                  <a:pt x="75916" y="0"/>
                </a:moveTo>
                <a:lnTo>
                  <a:pt x="54853" y="1277"/>
                </a:lnTo>
                <a:lnTo>
                  <a:pt x="29300" y="11620"/>
                </a:lnTo>
                <a:lnTo>
                  <a:pt x="10360" y="29998"/>
                </a:lnTo>
                <a:lnTo>
                  <a:pt x="0" y="54791"/>
                </a:lnTo>
                <a:lnTo>
                  <a:pt x="185" y="84382"/>
                </a:lnTo>
                <a:lnTo>
                  <a:pt x="12011" y="111537"/>
                </a:lnTo>
                <a:lnTo>
                  <a:pt x="32193" y="128487"/>
                </a:lnTo>
                <a:lnTo>
                  <a:pt x="56857" y="135986"/>
                </a:lnTo>
                <a:lnTo>
                  <a:pt x="82134" y="134788"/>
                </a:lnTo>
                <a:lnTo>
                  <a:pt x="107365" y="124742"/>
                </a:lnTo>
                <a:lnTo>
                  <a:pt x="122020" y="110806"/>
                </a:lnTo>
                <a:lnTo>
                  <a:pt x="128443" y="96748"/>
                </a:lnTo>
                <a:lnTo>
                  <a:pt x="128976" y="86336"/>
                </a:lnTo>
                <a:lnTo>
                  <a:pt x="126267" y="80275"/>
                </a:lnTo>
                <a:lnTo>
                  <a:pt x="91154" y="84625"/>
                </a:lnTo>
                <a:lnTo>
                  <a:pt x="83885" y="91717"/>
                </a:lnTo>
                <a:lnTo>
                  <a:pt x="74416" y="96222"/>
                </a:lnTo>
                <a:lnTo>
                  <a:pt x="62754" y="95909"/>
                </a:lnTo>
                <a:lnTo>
                  <a:pt x="53589" y="90627"/>
                </a:lnTo>
                <a:lnTo>
                  <a:pt x="47012" y="81678"/>
                </a:lnTo>
                <a:lnTo>
                  <a:pt x="43115" y="70367"/>
                </a:lnTo>
                <a:lnTo>
                  <a:pt x="42215" y="59686"/>
                </a:lnTo>
                <a:lnTo>
                  <a:pt x="44311" y="48790"/>
                </a:lnTo>
                <a:lnTo>
                  <a:pt x="50482" y="39830"/>
                </a:lnTo>
                <a:lnTo>
                  <a:pt x="61809" y="34953"/>
                </a:lnTo>
                <a:lnTo>
                  <a:pt x="72324" y="36166"/>
                </a:lnTo>
                <a:lnTo>
                  <a:pt x="80638" y="40995"/>
                </a:lnTo>
                <a:lnTo>
                  <a:pt x="89320" y="45600"/>
                </a:lnTo>
                <a:lnTo>
                  <a:pt x="100935" y="46142"/>
                </a:lnTo>
                <a:lnTo>
                  <a:pt x="108073" y="43372"/>
                </a:lnTo>
                <a:lnTo>
                  <a:pt x="112877" y="38566"/>
                </a:lnTo>
                <a:lnTo>
                  <a:pt x="115134" y="32090"/>
                </a:lnTo>
                <a:lnTo>
                  <a:pt x="114629" y="24311"/>
                </a:lnTo>
                <a:lnTo>
                  <a:pt x="107689" y="12810"/>
                </a:lnTo>
                <a:lnTo>
                  <a:pt x="94156" y="4275"/>
                </a:lnTo>
                <a:lnTo>
                  <a:pt x="75916" y="0"/>
                </a:lnTo>
                <a:close/>
              </a:path>
            </a:pathLst>
          </a:custGeom>
          <a:solidFill>
            <a:srgbClr val="1249C2"/>
          </a:solidFill>
        </p:spPr>
        <p:txBody>
          <a:bodyPr wrap="square" lIns="0" tIns="0" rIns="0" bIns="0" rtlCol="0"/>
          <a:lstStyle/>
          <a:p>
            <a:endParaRPr/>
          </a:p>
        </p:txBody>
      </p:sp>
      <p:sp>
        <p:nvSpPr>
          <p:cNvPr id="17" name="bg object 17"/>
          <p:cNvSpPr/>
          <p:nvPr/>
        </p:nvSpPr>
        <p:spPr>
          <a:xfrm>
            <a:off x="11295699" y="6431052"/>
            <a:ext cx="554519" cy="204470"/>
          </a:xfrm>
          <a:custGeom>
            <a:avLst/>
            <a:gdLst/>
            <a:ahLst/>
            <a:cxnLst/>
            <a:rect l="l" t="t" r="r" b="b"/>
            <a:pathLst>
              <a:path w="563245" h="201295">
                <a:moveTo>
                  <a:pt x="562673" y="59436"/>
                </a:moveTo>
                <a:lnTo>
                  <a:pt x="560603" y="51282"/>
                </a:lnTo>
                <a:lnTo>
                  <a:pt x="555421" y="44538"/>
                </a:lnTo>
                <a:lnTo>
                  <a:pt x="547446" y="40093"/>
                </a:lnTo>
                <a:lnTo>
                  <a:pt x="538353" y="38950"/>
                </a:lnTo>
                <a:lnTo>
                  <a:pt x="530225" y="41325"/>
                </a:lnTo>
                <a:lnTo>
                  <a:pt x="523735" y="46609"/>
                </a:lnTo>
                <a:lnTo>
                  <a:pt x="519518" y="54203"/>
                </a:lnTo>
                <a:lnTo>
                  <a:pt x="505536" y="96735"/>
                </a:lnTo>
                <a:lnTo>
                  <a:pt x="498538" y="118084"/>
                </a:lnTo>
                <a:lnTo>
                  <a:pt x="498005" y="118084"/>
                </a:lnTo>
                <a:lnTo>
                  <a:pt x="482231" y="52679"/>
                </a:lnTo>
                <a:lnTo>
                  <a:pt x="478675" y="44754"/>
                </a:lnTo>
                <a:lnTo>
                  <a:pt x="472605" y="38950"/>
                </a:lnTo>
                <a:lnTo>
                  <a:pt x="464743" y="35966"/>
                </a:lnTo>
                <a:lnTo>
                  <a:pt x="455612" y="36398"/>
                </a:lnTo>
                <a:lnTo>
                  <a:pt x="447268" y="40208"/>
                </a:lnTo>
                <a:lnTo>
                  <a:pt x="443331" y="44564"/>
                </a:lnTo>
                <a:lnTo>
                  <a:pt x="443230" y="41605"/>
                </a:lnTo>
                <a:lnTo>
                  <a:pt x="439762" y="34137"/>
                </a:lnTo>
                <a:lnTo>
                  <a:pt x="433539" y="28587"/>
                </a:lnTo>
                <a:lnTo>
                  <a:pt x="424967" y="25742"/>
                </a:lnTo>
                <a:lnTo>
                  <a:pt x="416013" y="26377"/>
                </a:lnTo>
                <a:lnTo>
                  <a:pt x="394893" y="88569"/>
                </a:lnTo>
                <a:lnTo>
                  <a:pt x="392036" y="110591"/>
                </a:lnTo>
                <a:lnTo>
                  <a:pt x="391490" y="110591"/>
                </a:lnTo>
                <a:lnTo>
                  <a:pt x="373672" y="62141"/>
                </a:lnTo>
                <a:lnTo>
                  <a:pt x="342480" y="34328"/>
                </a:lnTo>
                <a:lnTo>
                  <a:pt x="331431" y="37541"/>
                </a:lnTo>
                <a:lnTo>
                  <a:pt x="324548" y="44284"/>
                </a:lnTo>
                <a:lnTo>
                  <a:pt x="320535" y="54533"/>
                </a:lnTo>
                <a:lnTo>
                  <a:pt x="318122" y="68326"/>
                </a:lnTo>
                <a:lnTo>
                  <a:pt x="311391" y="119494"/>
                </a:lnTo>
                <a:lnTo>
                  <a:pt x="310845" y="119608"/>
                </a:lnTo>
                <a:lnTo>
                  <a:pt x="288010" y="57353"/>
                </a:lnTo>
                <a:lnTo>
                  <a:pt x="283603" y="49961"/>
                </a:lnTo>
                <a:lnTo>
                  <a:pt x="277025" y="44907"/>
                </a:lnTo>
                <a:lnTo>
                  <a:pt x="268960" y="42760"/>
                </a:lnTo>
                <a:lnTo>
                  <a:pt x="260083" y="44094"/>
                </a:lnTo>
                <a:lnTo>
                  <a:pt x="253707" y="47929"/>
                </a:lnTo>
                <a:lnTo>
                  <a:pt x="253707" y="87515"/>
                </a:lnTo>
                <a:lnTo>
                  <a:pt x="248716" y="85852"/>
                </a:lnTo>
                <a:lnTo>
                  <a:pt x="240893" y="86614"/>
                </a:lnTo>
                <a:lnTo>
                  <a:pt x="233870" y="90652"/>
                </a:lnTo>
                <a:lnTo>
                  <a:pt x="228460" y="97980"/>
                </a:lnTo>
                <a:lnTo>
                  <a:pt x="225552" y="104495"/>
                </a:lnTo>
                <a:lnTo>
                  <a:pt x="222046" y="110807"/>
                </a:lnTo>
                <a:lnTo>
                  <a:pt x="216598" y="116535"/>
                </a:lnTo>
                <a:lnTo>
                  <a:pt x="207695" y="121450"/>
                </a:lnTo>
                <a:lnTo>
                  <a:pt x="197205" y="123342"/>
                </a:lnTo>
                <a:lnTo>
                  <a:pt x="187883" y="121297"/>
                </a:lnTo>
                <a:lnTo>
                  <a:pt x="180454" y="116674"/>
                </a:lnTo>
                <a:lnTo>
                  <a:pt x="175641" y="110807"/>
                </a:lnTo>
                <a:lnTo>
                  <a:pt x="201371" y="98945"/>
                </a:lnTo>
                <a:lnTo>
                  <a:pt x="222046" y="89039"/>
                </a:lnTo>
                <a:lnTo>
                  <a:pt x="227761" y="86042"/>
                </a:lnTo>
                <a:lnTo>
                  <a:pt x="237705" y="80822"/>
                </a:lnTo>
                <a:lnTo>
                  <a:pt x="244614" y="75501"/>
                </a:lnTo>
                <a:lnTo>
                  <a:pt x="247294" y="71628"/>
                </a:lnTo>
                <a:lnTo>
                  <a:pt x="247370" y="72021"/>
                </a:lnTo>
                <a:lnTo>
                  <a:pt x="252361" y="84289"/>
                </a:lnTo>
                <a:lnTo>
                  <a:pt x="253707" y="87515"/>
                </a:lnTo>
                <a:lnTo>
                  <a:pt x="253707" y="47929"/>
                </a:lnTo>
                <a:lnTo>
                  <a:pt x="252374" y="48717"/>
                </a:lnTo>
                <a:lnTo>
                  <a:pt x="248691" y="53873"/>
                </a:lnTo>
                <a:lnTo>
                  <a:pt x="237578" y="37299"/>
                </a:lnTo>
                <a:lnTo>
                  <a:pt x="218160" y="25095"/>
                </a:lnTo>
                <a:lnTo>
                  <a:pt x="207695" y="23685"/>
                </a:lnTo>
                <a:lnTo>
                  <a:pt x="207695" y="65938"/>
                </a:lnTo>
                <a:lnTo>
                  <a:pt x="164236" y="86042"/>
                </a:lnTo>
                <a:lnTo>
                  <a:pt x="163423" y="82664"/>
                </a:lnTo>
                <a:lnTo>
                  <a:pt x="163118" y="74561"/>
                </a:lnTo>
                <a:lnTo>
                  <a:pt x="166522" y="64719"/>
                </a:lnTo>
                <a:lnTo>
                  <a:pt x="176834" y="56159"/>
                </a:lnTo>
                <a:lnTo>
                  <a:pt x="190004" y="53835"/>
                </a:lnTo>
                <a:lnTo>
                  <a:pt x="199682" y="57632"/>
                </a:lnTo>
                <a:lnTo>
                  <a:pt x="205651" y="63131"/>
                </a:lnTo>
                <a:lnTo>
                  <a:pt x="207695" y="65938"/>
                </a:lnTo>
                <a:lnTo>
                  <a:pt x="207695" y="23685"/>
                </a:lnTo>
                <a:lnTo>
                  <a:pt x="161607" y="31064"/>
                </a:lnTo>
                <a:lnTo>
                  <a:pt x="125399" y="76288"/>
                </a:lnTo>
                <a:lnTo>
                  <a:pt x="125361" y="78168"/>
                </a:lnTo>
                <a:lnTo>
                  <a:pt x="120091" y="67221"/>
                </a:lnTo>
                <a:lnTo>
                  <a:pt x="106908" y="55740"/>
                </a:lnTo>
                <a:lnTo>
                  <a:pt x="89128" y="50393"/>
                </a:lnTo>
                <a:lnTo>
                  <a:pt x="73774" y="51346"/>
                </a:lnTo>
                <a:lnTo>
                  <a:pt x="62445" y="55321"/>
                </a:lnTo>
                <a:lnTo>
                  <a:pt x="55435" y="59664"/>
                </a:lnTo>
                <a:lnTo>
                  <a:pt x="53047" y="61696"/>
                </a:lnTo>
                <a:lnTo>
                  <a:pt x="52603" y="61696"/>
                </a:lnTo>
                <a:lnTo>
                  <a:pt x="55981" y="23901"/>
                </a:lnTo>
                <a:lnTo>
                  <a:pt x="55130" y="15189"/>
                </a:lnTo>
                <a:lnTo>
                  <a:pt x="51206" y="7797"/>
                </a:lnTo>
                <a:lnTo>
                  <a:pt x="44627" y="2476"/>
                </a:lnTo>
                <a:lnTo>
                  <a:pt x="35763" y="0"/>
                </a:lnTo>
                <a:lnTo>
                  <a:pt x="26517" y="927"/>
                </a:lnTo>
                <a:lnTo>
                  <a:pt x="19024" y="5029"/>
                </a:lnTo>
                <a:lnTo>
                  <a:pt x="13817" y="11607"/>
                </a:lnTo>
                <a:lnTo>
                  <a:pt x="11417" y="19989"/>
                </a:lnTo>
                <a:lnTo>
                  <a:pt x="9220" y="45186"/>
                </a:lnTo>
                <a:lnTo>
                  <a:pt x="0" y="148932"/>
                </a:lnTo>
                <a:lnTo>
                  <a:pt x="850" y="157657"/>
                </a:lnTo>
                <a:lnTo>
                  <a:pt x="4775" y="165049"/>
                </a:lnTo>
                <a:lnTo>
                  <a:pt x="11366" y="170395"/>
                </a:lnTo>
                <a:lnTo>
                  <a:pt x="20218" y="172948"/>
                </a:lnTo>
                <a:lnTo>
                  <a:pt x="29464" y="172008"/>
                </a:lnTo>
                <a:lnTo>
                  <a:pt x="36957" y="167868"/>
                </a:lnTo>
                <a:lnTo>
                  <a:pt x="42176" y="161239"/>
                </a:lnTo>
                <a:lnTo>
                  <a:pt x="44564" y="152844"/>
                </a:lnTo>
                <a:lnTo>
                  <a:pt x="47358" y="121043"/>
                </a:lnTo>
                <a:lnTo>
                  <a:pt x="49136" y="101460"/>
                </a:lnTo>
                <a:lnTo>
                  <a:pt x="51485" y="92354"/>
                </a:lnTo>
                <a:lnTo>
                  <a:pt x="56134" y="86347"/>
                </a:lnTo>
                <a:lnTo>
                  <a:pt x="62141" y="83172"/>
                </a:lnTo>
                <a:lnTo>
                  <a:pt x="68592" y="82562"/>
                </a:lnTo>
                <a:lnTo>
                  <a:pt x="74790" y="84442"/>
                </a:lnTo>
                <a:lnTo>
                  <a:pt x="80098" y="88861"/>
                </a:lnTo>
                <a:lnTo>
                  <a:pt x="83578" y="95643"/>
                </a:lnTo>
                <a:lnTo>
                  <a:pt x="84353" y="104609"/>
                </a:lnTo>
                <a:lnTo>
                  <a:pt x="79781" y="155994"/>
                </a:lnTo>
                <a:lnTo>
                  <a:pt x="80632" y="164731"/>
                </a:lnTo>
                <a:lnTo>
                  <a:pt x="84569" y="172161"/>
                </a:lnTo>
                <a:lnTo>
                  <a:pt x="91186" y="177507"/>
                </a:lnTo>
                <a:lnTo>
                  <a:pt x="100101" y="180009"/>
                </a:lnTo>
                <a:lnTo>
                  <a:pt x="109334" y="179070"/>
                </a:lnTo>
                <a:lnTo>
                  <a:pt x="116789" y="174942"/>
                </a:lnTo>
                <a:lnTo>
                  <a:pt x="121958" y="168351"/>
                </a:lnTo>
                <a:lnTo>
                  <a:pt x="124333" y="160020"/>
                </a:lnTo>
                <a:lnTo>
                  <a:pt x="128562" y="112649"/>
                </a:lnTo>
                <a:lnTo>
                  <a:pt x="131406" y="121996"/>
                </a:lnTo>
                <a:lnTo>
                  <a:pt x="149606" y="146748"/>
                </a:lnTo>
                <a:lnTo>
                  <a:pt x="172834" y="158699"/>
                </a:lnTo>
                <a:lnTo>
                  <a:pt x="198272" y="159956"/>
                </a:lnTo>
                <a:lnTo>
                  <a:pt x="223139" y="152628"/>
                </a:lnTo>
                <a:lnTo>
                  <a:pt x="258673" y="124282"/>
                </a:lnTo>
                <a:lnTo>
                  <a:pt x="259118" y="123342"/>
                </a:lnTo>
                <a:lnTo>
                  <a:pt x="264388" y="112280"/>
                </a:lnTo>
                <a:lnTo>
                  <a:pt x="281597" y="147828"/>
                </a:lnTo>
                <a:lnTo>
                  <a:pt x="316382" y="166103"/>
                </a:lnTo>
                <a:lnTo>
                  <a:pt x="330746" y="161810"/>
                </a:lnTo>
                <a:lnTo>
                  <a:pt x="339394" y="151409"/>
                </a:lnTo>
                <a:lnTo>
                  <a:pt x="344754" y="131267"/>
                </a:lnTo>
                <a:lnTo>
                  <a:pt x="349211" y="97764"/>
                </a:lnTo>
                <a:lnTo>
                  <a:pt x="349745" y="97764"/>
                </a:lnTo>
                <a:lnTo>
                  <a:pt x="361505" y="129438"/>
                </a:lnTo>
                <a:lnTo>
                  <a:pt x="371182" y="147891"/>
                </a:lnTo>
                <a:lnTo>
                  <a:pt x="381927" y="156146"/>
                </a:lnTo>
                <a:lnTo>
                  <a:pt x="396925" y="157187"/>
                </a:lnTo>
                <a:lnTo>
                  <a:pt x="411518" y="153314"/>
                </a:lnTo>
                <a:lnTo>
                  <a:pt x="432244" y="110159"/>
                </a:lnTo>
                <a:lnTo>
                  <a:pt x="440639" y="67144"/>
                </a:lnTo>
                <a:lnTo>
                  <a:pt x="442353" y="72567"/>
                </a:lnTo>
                <a:lnTo>
                  <a:pt x="446049" y="84620"/>
                </a:lnTo>
                <a:lnTo>
                  <a:pt x="455510" y="113068"/>
                </a:lnTo>
                <a:lnTo>
                  <a:pt x="463080" y="135382"/>
                </a:lnTo>
                <a:lnTo>
                  <a:pt x="466712" y="150647"/>
                </a:lnTo>
                <a:lnTo>
                  <a:pt x="464299" y="157949"/>
                </a:lnTo>
                <a:lnTo>
                  <a:pt x="459295" y="158064"/>
                </a:lnTo>
                <a:lnTo>
                  <a:pt x="454228" y="154901"/>
                </a:lnTo>
                <a:lnTo>
                  <a:pt x="447890" y="151218"/>
                </a:lnTo>
                <a:lnTo>
                  <a:pt x="439089" y="149809"/>
                </a:lnTo>
                <a:lnTo>
                  <a:pt x="432295" y="151930"/>
                </a:lnTo>
                <a:lnTo>
                  <a:pt x="426885" y="156908"/>
                </a:lnTo>
                <a:lnTo>
                  <a:pt x="423862" y="164058"/>
                </a:lnTo>
                <a:lnTo>
                  <a:pt x="424205" y="172720"/>
                </a:lnTo>
                <a:lnTo>
                  <a:pt x="431292" y="185280"/>
                </a:lnTo>
                <a:lnTo>
                  <a:pt x="445071" y="195580"/>
                </a:lnTo>
                <a:lnTo>
                  <a:pt x="463816" y="200977"/>
                </a:lnTo>
                <a:lnTo>
                  <a:pt x="485825" y="198793"/>
                </a:lnTo>
                <a:lnTo>
                  <a:pt x="505637" y="188112"/>
                </a:lnTo>
                <a:lnTo>
                  <a:pt x="521804" y="166255"/>
                </a:lnTo>
                <a:lnTo>
                  <a:pt x="525449" y="158064"/>
                </a:lnTo>
                <a:lnTo>
                  <a:pt x="538861" y="127990"/>
                </a:lnTo>
                <a:lnTo>
                  <a:pt x="542582" y="118084"/>
                </a:lnTo>
                <a:lnTo>
                  <a:pt x="561352" y="68110"/>
                </a:lnTo>
                <a:lnTo>
                  <a:pt x="562673" y="59436"/>
                </a:lnTo>
                <a:close/>
              </a:path>
            </a:pathLst>
          </a:custGeom>
          <a:solidFill>
            <a:srgbClr val="1249C2"/>
          </a:solidFill>
        </p:spPr>
        <p:txBody>
          <a:bodyPr wrap="square" lIns="0" tIns="0" rIns="0" bIns="0" rtlCol="0"/>
          <a:lstStyle/>
          <a:p>
            <a:endParaRPr/>
          </a:p>
        </p:txBody>
      </p:sp>
      <p:sp>
        <p:nvSpPr>
          <p:cNvPr id="2" name="Holder 2"/>
          <p:cNvSpPr>
            <a:spLocks noGrp="1"/>
          </p:cNvSpPr>
          <p:nvPr>
            <p:ph type="title"/>
          </p:nvPr>
        </p:nvSpPr>
        <p:spPr>
          <a:xfrm>
            <a:off x="1219454" y="2977133"/>
            <a:ext cx="9753091" cy="696595"/>
          </a:xfrm>
          <a:prstGeom prst="rect">
            <a:avLst/>
          </a:prstGeom>
        </p:spPr>
        <p:txBody>
          <a:bodyPr wrap="square" lIns="0" tIns="0" rIns="0" bIns="0">
            <a:spAutoFit/>
          </a:bodyPr>
          <a:lstStyle>
            <a:lvl1pPr>
              <a:defRPr sz="4400" b="1" i="0">
                <a:solidFill>
                  <a:schemeClr val="bg1"/>
                </a:solidFill>
                <a:latin typeface="Gill Sans MT"/>
                <a:cs typeface="Gill Sans MT"/>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9D0836D5-A679-4103-8377-ECB7430DB0FD}" type="datetime1">
              <a:rPr lang="en-US" smtClean="0"/>
              <a:t>10/5/22</a:t>
            </a:fld>
            <a:endParaRPr lang="en-US"/>
          </a:p>
        </p:txBody>
      </p:sp>
      <p:sp>
        <p:nvSpPr>
          <p:cNvPr id="6" name="Holder 6"/>
          <p:cNvSpPr>
            <a:spLocks noGrp="1"/>
          </p:cNvSpPr>
          <p:nvPr>
            <p:ph type="sldNum" sz="quarter" idx="7"/>
          </p:nvPr>
        </p:nvSpPr>
        <p:spPr>
          <a:xfrm>
            <a:off x="10703052" y="6435993"/>
            <a:ext cx="259715" cy="204470"/>
          </a:xfrm>
          <a:prstGeom prst="rect">
            <a:avLst/>
          </a:prstGeom>
        </p:spPr>
        <p:txBody>
          <a:bodyPr wrap="square" lIns="0" tIns="0" rIns="0" bIns="0">
            <a:spAutoFit/>
          </a:bodyPr>
          <a:lstStyle>
            <a:lvl1pPr>
              <a:defRPr sz="1200" b="0" i="0">
                <a:solidFill>
                  <a:srgbClr val="1147C2"/>
                </a:solidFill>
                <a:latin typeface="Gill Sans MT"/>
                <a:cs typeface="Gill Sans MT"/>
              </a:defRPr>
            </a:lvl1pPr>
          </a:lstStyle>
          <a:p>
            <a:pPr marL="38100">
              <a:lnSpc>
                <a:spcPct val="100000"/>
              </a:lnSpc>
              <a:spcBef>
                <a:spcPts val="10"/>
              </a:spcBef>
            </a:pPr>
            <a:fld id="{81D60167-4931-47E6-BA6A-407CBD079E47}" type="slidenum">
              <a:rPr spc="45" dirty="0"/>
              <a:t>‹#›</a:t>
            </a:fld>
            <a:endParaRPr spc="45"/>
          </a:p>
        </p:txBody>
      </p:sp>
    </p:spTree>
    <p:extLst>
      <p:ext uri="{BB962C8B-B14F-4D97-AF65-F5344CB8AC3E}">
        <p14:creationId xmlns:p14="http://schemas.microsoft.com/office/powerpoint/2010/main" val="1110740267"/>
      </p:ext>
    </p:extLst>
  </p:cSld>
  <p:clrMap bg1="lt1" tx1="dk1" bg2="lt2" tx2="dk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5" r:id="rId8"/>
    <p:sldLayoutId id="2147483896" r:id="rId9"/>
    <p:sldLayoutId id="2147483897" r:id="rId10"/>
    <p:sldLayoutId id="2147483898" r:id="rId11"/>
    <p:sldLayoutId id="2147483899" r:id="rId12"/>
    <p:sldLayoutId id="2147483885" r:id="rId13"/>
    <p:sldLayoutId id="2147483894" r:id="rId14"/>
    <p:sldLayoutId id="2147483900" r:id="rId15"/>
    <p:sldLayoutId id="2147483901" r:id="rId16"/>
    <p:sldLayoutId id="2147483677" r:id="rId17"/>
    <p:sldLayoutId id="2147483902" r:id="rId18"/>
    <p:sldLayoutId id="2147483903" r:id="rId19"/>
    <p:sldLayoutId id="2147483904" r:id="rId20"/>
    <p:sldLayoutId id="2147483905" r:id="rId21"/>
    <p:sldLayoutId id="2147483684" r:id="rId22"/>
    <p:sldLayoutId id="2147483906" r:id="rId23"/>
    <p:sldLayoutId id="2147483686" r:id="rId24"/>
    <p:sldLayoutId id="2147483907" r:id="rId25"/>
    <p:sldLayoutId id="2147483689" r:id="rId26"/>
    <p:sldLayoutId id="2147483724" r:id="rId27"/>
    <p:sldLayoutId id="2147483737" r:id="rId28"/>
    <p:sldLayoutId id="2147483776" r:id="rId29"/>
    <p:sldLayoutId id="2147483778" r:id="rId30"/>
    <p:sldLayoutId id="2147483780" r:id="rId31"/>
    <p:sldLayoutId id="2147483883" r:id="rId32"/>
    <p:sldLayoutId id="2147483884" r:id="rId33"/>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B87D46BD-123D-B94A-A8D7-6ABB31F75261}"/>
              </a:ext>
            </a:extLst>
          </p:cNvPr>
          <p:cNvSpPr/>
          <p:nvPr userDrawn="1"/>
        </p:nvSpPr>
        <p:spPr>
          <a:xfrm>
            <a:off x="12254583" y="-2"/>
            <a:ext cx="1149843" cy="530710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4583769-908D-CC47-AC28-9034C72AA304}"/>
              </a:ext>
            </a:extLst>
          </p:cNvPr>
          <p:cNvSpPr/>
          <p:nvPr userDrawn="1"/>
        </p:nvSpPr>
        <p:spPr>
          <a:xfrm>
            <a:off x="12373117" y="1592739"/>
            <a:ext cx="4572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0942FB97-8610-3E4D-88E4-DE4FF1BEC81B}"/>
              </a:ext>
            </a:extLst>
          </p:cNvPr>
          <p:cNvSpPr txBox="1"/>
          <p:nvPr userDrawn="1"/>
        </p:nvSpPr>
        <p:spPr>
          <a:xfrm>
            <a:off x="12449532" y="1665417"/>
            <a:ext cx="297882" cy="314980"/>
          </a:xfrm>
          <a:prstGeom prst="rect">
            <a:avLst/>
          </a:prstGeom>
          <a:noFill/>
        </p:spPr>
        <p:txBody>
          <a:bodyPr wrap="square" lIns="0" tIns="0" rIns="0" bIns="0" rtlCol="0">
            <a:noAutofit/>
          </a:bodyPr>
          <a:lstStyle/>
          <a:p>
            <a:r>
              <a:rPr lang="en-US" sz="700">
                <a:solidFill>
                  <a:schemeClr val="bg1"/>
                </a:solidFill>
              </a:rPr>
              <a:t>R: 63</a:t>
            </a:r>
          </a:p>
          <a:p>
            <a:r>
              <a:rPr lang="en-US" sz="700">
                <a:solidFill>
                  <a:schemeClr val="bg1"/>
                </a:solidFill>
              </a:rPr>
              <a:t>G: 72</a:t>
            </a:r>
          </a:p>
          <a:p>
            <a:r>
              <a:rPr lang="en-US" sz="700">
                <a:solidFill>
                  <a:schemeClr val="bg1"/>
                </a:solidFill>
              </a:rPr>
              <a:t>B: 79</a:t>
            </a:r>
          </a:p>
        </p:txBody>
      </p:sp>
      <p:sp>
        <p:nvSpPr>
          <p:cNvPr id="80" name="Rectangle 79">
            <a:extLst>
              <a:ext uri="{FF2B5EF4-FFF2-40B4-BE49-F238E27FC236}">
                <a16:creationId xmlns:a16="http://schemas.microsoft.com/office/drawing/2014/main" id="{F676ABDC-0282-1E49-9CD6-729017BA4F0D}"/>
              </a:ext>
            </a:extLst>
          </p:cNvPr>
          <p:cNvSpPr/>
          <p:nvPr userDrawn="1"/>
        </p:nvSpPr>
        <p:spPr>
          <a:xfrm>
            <a:off x="12829683" y="1592738"/>
            <a:ext cx="228600" cy="228600"/>
          </a:xfrm>
          <a:prstGeom prst="rect">
            <a:avLst/>
          </a:prstGeom>
          <a:solidFill>
            <a:srgbClr val="717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DCE375-6078-3343-93F3-F69F3FDD3613}"/>
              </a:ext>
            </a:extLst>
          </p:cNvPr>
          <p:cNvSpPr/>
          <p:nvPr userDrawn="1"/>
        </p:nvSpPr>
        <p:spPr>
          <a:xfrm>
            <a:off x="13055732" y="1592738"/>
            <a:ext cx="228600" cy="228600"/>
          </a:xfrm>
          <a:prstGeom prst="rect">
            <a:avLst/>
          </a:prstGeom>
          <a:solidFill>
            <a:srgbClr val="9FA2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428BB946-31DA-434A-BFA5-E5F1FD1B280B}"/>
              </a:ext>
            </a:extLst>
          </p:cNvPr>
          <p:cNvSpPr/>
          <p:nvPr userDrawn="1"/>
        </p:nvSpPr>
        <p:spPr>
          <a:xfrm>
            <a:off x="12829683" y="1821339"/>
            <a:ext cx="228600" cy="228600"/>
          </a:xfrm>
          <a:prstGeom prst="rect">
            <a:avLst/>
          </a:prstGeom>
          <a:solidFill>
            <a:srgbClr val="CFD1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613EADA-2C7C-D340-B689-D3F2688F170F}"/>
              </a:ext>
            </a:extLst>
          </p:cNvPr>
          <p:cNvSpPr/>
          <p:nvPr userDrawn="1"/>
        </p:nvSpPr>
        <p:spPr>
          <a:xfrm>
            <a:off x="13055732" y="1821339"/>
            <a:ext cx="228600" cy="228600"/>
          </a:xfrm>
          <a:prstGeom prst="rect">
            <a:avLst/>
          </a:prstGeom>
          <a:solidFill>
            <a:srgbClr val="EC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04800" y="318667"/>
            <a:ext cx="11582400" cy="823204"/>
          </a:xfrm>
          <a:prstGeom prst="rect">
            <a:avLst/>
          </a:prstGeom>
        </p:spPr>
        <p:txBody>
          <a:bodyPr vert="horz" lIns="0" tIns="45720" rIns="0" bIns="45720" rtlCol="0" anchor="t" anchorCtr="0">
            <a:noAutofit/>
          </a:bodyPr>
          <a:lstStyle/>
          <a:p>
            <a:r>
              <a:rPr lang="en-US"/>
              <a:t>Click to Edit Slide Title</a:t>
            </a:r>
          </a:p>
        </p:txBody>
      </p:sp>
      <p:sp>
        <p:nvSpPr>
          <p:cNvPr id="9" name="Rectangle 8"/>
          <p:cNvSpPr/>
          <p:nvPr/>
        </p:nvSpPr>
        <p:spPr>
          <a:xfrm>
            <a:off x="0" y="0"/>
            <a:ext cx="12192000"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Picture 14"/>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10455071" y="6510843"/>
            <a:ext cx="794925" cy="245930"/>
          </a:xfrm>
          <a:prstGeom prst="rect">
            <a:avLst/>
          </a:prstGeom>
        </p:spPr>
      </p:pic>
      <p:cxnSp>
        <p:nvCxnSpPr>
          <p:cNvPr id="16" name="Straight Connector 15"/>
          <p:cNvCxnSpPr/>
          <p:nvPr/>
        </p:nvCxnSpPr>
        <p:spPr>
          <a:xfrm>
            <a:off x="11444024" y="6486746"/>
            <a:ext cx="0" cy="2941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04800" y="6580759"/>
            <a:ext cx="1472725" cy="144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pPr algn="l"/>
            <a:r>
              <a:rPr lang="en-US" sz="700">
                <a:solidFill>
                  <a:schemeClr val="tx1"/>
                </a:solidFill>
              </a:rPr>
              <a:t>© Prosci, Inc. All Rights Reserved.</a:t>
            </a:r>
          </a:p>
        </p:txBody>
      </p:sp>
      <p:sp>
        <p:nvSpPr>
          <p:cNvPr id="18" name="TextBox 17"/>
          <p:cNvSpPr txBox="1"/>
          <p:nvPr/>
        </p:nvSpPr>
        <p:spPr>
          <a:xfrm>
            <a:off x="11511419" y="6600202"/>
            <a:ext cx="375601" cy="103288"/>
          </a:xfrm>
          <a:prstGeom prst="rect">
            <a:avLst/>
          </a:prstGeom>
          <a:noFill/>
        </p:spPr>
        <p:txBody>
          <a:bodyPr wrap="square" lIns="0" tIns="0" rIns="0" bIns="0" rtlCol="0" anchor="ctr" anchorCtr="0">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A21607A-54C6-4AA9-9888-5B5B34E8AA34}" type="slidenum">
              <a:rPr lang="en-US" sz="1000" kern="1200" smtClean="0">
                <a:solidFill>
                  <a:schemeClr val="tx1"/>
                </a:solidFill>
                <a:latin typeface="+mn-lt"/>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lang="en-US" sz="1000" kern="1200">
              <a:solidFill>
                <a:schemeClr val="tx1"/>
              </a:solidFill>
              <a:latin typeface="+mn-lt"/>
              <a:ea typeface="+mn-ea"/>
              <a:cs typeface="+mn-cs"/>
            </a:endParaRPr>
          </a:p>
        </p:txBody>
      </p:sp>
      <p:sp>
        <p:nvSpPr>
          <p:cNvPr id="45" name="Rectangle 44">
            <a:extLst>
              <a:ext uri="{FF2B5EF4-FFF2-40B4-BE49-F238E27FC236}">
                <a16:creationId xmlns:a16="http://schemas.microsoft.com/office/drawing/2014/main" id="{543C77DE-2D87-401F-BFA0-F8DCB0BE313E}"/>
              </a:ext>
            </a:extLst>
          </p:cNvPr>
          <p:cNvSpPr/>
          <p:nvPr userDrawn="1"/>
        </p:nvSpPr>
        <p:spPr>
          <a:xfrm>
            <a:off x="12373117" y="604470"/>
            <a:ext cx="457200" cy="457200"/>
          </a:xfrm>
          <a:prstGeom prst="rect">
            <a:avLst/>
          </a:prstGeom>
          <a:solidFill>
            <a:srgbClr val="342A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40583FAF-9346-421C-B63C-AD2F95D5BD7D}"/>
              </a:ext>
            </a:extLst>
          </p:cNvPr>
          <p:cNvSpPr txBox="1"/>
          <p:nvPr userDrawn="1"/>
        </p:nvSpPr>
        <p:spPr>
          <a:xfrm>
            <a:off x="12449532" y="677148"/>
            <a:ext cx="297882" cy="314980"/>
          </a:xfrm>
          <a:prstGeom prst="rect">
            <a:avLst/>
          </a:prstGeom>
          <a:noFill/>
        </p:spPr>
        <p:txBody>
          <a:bodyPr wrap="square" lIns="0" tIns="0" rIns="0" bIns="0" rtlCol="0">
            <a:noAutofit/>
          </a:bodyPr>
          <a:lstStyle/>
          <a:p>
            <a:r>
              <a:rPr lang="en-US" sz="700">
                <a:solidFill>
                  <a:schemeClr val="bg1"/>
                </a:solidFill>
              </a:rPr>
              <a:t>R: 52</a:t>
            </a:r>
          </a:p>
          <a:p>
            <a:r>
              <a:rPr lang="en-US" sz="700">
                <a:solidFill>
                  <a:schemeClr val="bg1"/>
                </a:solidFill>
              </a:rPr>
              <a:t>G: 42</a:t>
            </a:r>
          </a:p>
          <a:p>
            <a:r>
              <a:rPr lang="en-US" sz="700">
                <a:solidFill>
                  <a:schemeClr val="bg1"/>
                </a:solidFill>
              </a:rPr>
              <a:t>B: 134</a:t>
            </a:r>
          </a:p>
        </p:txBody>
      </p:sp>
      <p:sp>
        <p:nvSpPr>
          <p:cNvPr id="54" name="Rectangle 53">
            <a:extLst>
              <a:ext uri="{FF2B5EF4-FFF2-40B4-BE49-F238E27FC236}">
                <a16:creationId xmlns:a16="http://schemas.microsoft.com/office/drawing/2014/main" id="{648EADBC-7F75-49B3-81B1-8A0D612CE915}"/>
              </a:ext>
            </a:extLst>
          </p:cNvPr>
          <p:cNvSpPr/>
          <p:nvPr userDrawn="1"/>
        </p:nvSpPr>
        <p:spPr>
          <a:xfrm>
            <a:off x="12377789" y="2305411"/>
            <a:ext cx="457200"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10B9C3B0-D354-4605-8C6A-CDBCFC26F0E0}"/>
              </a:ext>
            </a:extLst>
          </p:cNvPr>
          <p:cNvSpPr txBox="1"/>
          <p:nvPr userDrawn="1"/>
        </p:nvSpPr>
        <p:spPr>
          <a:xfrm>
            <a:off x="12375444" y="270921"/>
            <a:ext cx="873195" cy="123111"/>
          </a:xfrm>
          <a:prstGeom prst="rect">
            <a:avLst/>
          </a:prstGeom>
          <a:noFill/>
        </p:spPr>
        <p:txBody>
          <a:bodyPr wrap="square" lIns="0" tIns="0" rIns="0" bIns="0" rtlCol="0">
            <a:spAutoFit/>
          </a:bodyPr>
          <a:lstStyle/>
          <a:p>
            <a:pPr algn="l"/>
            <a:r>
              <a:rPr lang="en-US" sz="800">
                <a:solidFill>
                  <a:schemeClr val="bg1"/>
                </a:solidFill>
              </a:rPr>
              <a:t>Primary Color</a:t>
            </a:r>
          </a:p>
        </p:txBody>
      </p:sp>
      <p:sp>
        <p:nvSpPr>
          <p:cNvPr id="102" name="TextBox 101">
            <a:extLst>
              <a:ext uri="{FF2B5EF4-FFF2-40B4-BE49-F238E27FC236}">
                <a16:creationId xmlns:a16="http://schemas.microsoft.com/office/drawing/2014/main" id="{DC702D76-9022-4766-B315-D7ED33936FA1}"/>
              </a:ext>
            </a:extLst>
          </p:cNvPr>
          <p:cNvSpPr txBox="1"/>
          <p:nvPr userDrawn="1"/>
        </p:nvSpPr>
        <p:spPr>
          <a:xfrm>
            <a:off x="12375444" y="1240112"/>
            <a:ext cx="897343" cy="123111"/>
          </a:xfrm>
          <a:prstGeom prst="rect">
            <a:avLst/>
          </a:prstGeom>
          <a:noFill/>
        </p:spPr>
        <p:txBody>
          <a:bodyPr wrap="square" lIns="0" tIns="0" rIns="0" bIns="0" rtlCol="0">
            <a:spAutoFit/>
          </a:bodyPr>
          <a:lstStyle/>
          <a:p>
            <a:pPr algn="l"/>
            <a:r>
              <a:rPr lang="en-US" sz="800">
                <a:solidFill>
                  <a:schemeClr val="bg1"/>
                </a:solidFill>
              </a:rPr>
              <a:t>Secondary Colors</a:t>
            </a:r>
          </a:p>
        </p:txBody>
      </p:sp>
      <p:sp>
        <p:nvSpPr>
          <p:cNvPr id="104" name="Rectangle 103">
            <a:extLst>
              <a:ext uri="{FF2B5EF4-FFF2-40B4-BE49-F238E27FC236}">
                <a16:creationId xmlns:a16="http://schemas.microsoft.com/office/drawing/2014/main" id="{41F5C5E9-B677-431B-94C1-76BF33CAB75A}"/>
              </a:ext>
            </a:extLst>
          </p:cNvPr>
          <p:cNvSpPr/>
          <p:nvPr userDrawn="1"/>
        </p:nvSpPr>
        <p:spPr>
          <a:xfrm>
            <a:off x="12377789" y="2305411"/>
            <a:ext cx="272809" cy="457200"/>
          </a:xfrm>
          <a:prstGeom prst="rect">
            <a:avLst/>
          </a:prstGeom>
          <a:solidFill>
            <a:srgbClr val="836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B3AAF67D-5C7A-483B-A39F-B8741675D0E2}"/>
              </a:ext>
            </a:extLst>
          </p:cNvPr>
          <p:cNvSpPr txBox="1"/>
          <p:nvPr userDrawn="1"/>
        </p:nvSpPr>
        <p:spPr>
          <a:xfrm>
            <a:off x="12300661" y="2367765"/>
            <a:ext cx="493190" cy="410518"/>
          </a:xfrm>
          <a:prstGeom prst="rect">
            <a:avLst/>
          </a:prstGeom>
          <a:noFill/>
        </p:spPr>
        <p:txBody>
          <a:bodyPr wrap="square" rtlCol="0">
            <a:noAutofit/>
          </a:bodyPr>
          <a:lstStyle/>
          <a:p>
            <a:r>
              <a:rPr lang="en-US" sz="700">
                <a:solidFill>
                  <a:schemeClr val="bg1"/>
                </a:solidFill>
              </a:rPr>
              <a:t>R: 131</a:t>
            </a:r>
          </a:p>
          <a:p>
            <a:r>
              <a:rPr lang="en-US" sz="700">
                <a:solidFill>
                  <a:schemeClr val="bg1"/>
                </a:solidFill>
              </a:rPr>
              <a:t>G: 100</a:t>
            </a:r>
          </a:p>
          <a:p>
            <a:r>
              <a:rPr lang="en-US" sz="700">
                <a:solidFill>
                  <a:schemeClr val="bg1"/>
                </a:solidFill>
              </a:rPr>
              <a:t>B: 52</a:t>
            </a:r>
          </a:p>
        </p:txBody>
      </p:sp>
      <p:sp>
        <p:nvSpPr>
          <p:cNvPr id="106" name="TextBox 105">
            <a:extLst>
              <a:ext uri="{FF2B5EF4-FFF2-40B4-BE49-F238E27FC236}">
                <a16:creationId xmlns:a16="http://schemas.microsoft.com/office/drawing/2014/main" id="{6B222B74-0710-4A9F-B541-B99EA46876C3}"/>
              </a:ext>
            </a:extLst>
          </p:cNvPr>
          <p:cNvSpPr txBox="1"/>
          <p:nvPr userDrawn="1"/>
        </p:nvSpPr>
        <p:spPr>
          <a:xfrm>
            <a:off x="12587454" y="2367765"/>
            <a:ext cx="351714" cy="410518"/>
          </a:xfrm>
          <a:prstGeom prst="rect">
            <a:avLst/>
          </a:prstGeom>
          <a:noFill/>
        </p:spPr>
        <p:txBody>
          <a:bodyPr wrap="square" rtlCol="0">
            <a:noAutofit/>
          </a:bodyPr>
          <a:lstStyle/>
          <a:p>
            <a:r>
              <a:rPr lang="en-US" sz="700">
                <a:solidFill>
                  <a:schemeClr val="bg1"/>
                </a:solidFill>
              </a:rPr>
              <a:t>181</a:t>
            </a:r>
          </a:p>
          <a:p>
            <a:r>
              <a:rPr lang="en-US" sz="700">
                <a:solidFill>
                  <a:schemeClr val="bg1"/>
                </a:solidFill>
              </a:rPr>
              <a:t>147</a:t>
            </a:r>
          </a:p>
          <a:p>
            <a:r>
              <a:rPr lang="en-US" sz="700">
                <a:solidFill>
                  <a:schemeClr val="bg1"/>
                </a:solidFill>
              </a:rPr>
              <a:t>98</a:t>
            </a:r>
          </a:p>
        </p:txBody>
      </p:sp>
      <p:sp>
        <p:nvSpPr>
          <p:cNvPr id="57" name="Text Placeholder 2">
            <a:extLst>
              <a:ext uri="{FF2B5EF4-FFF2-40B4-BE49-F238E27FC236}">
                <a16:creationId xmlns:a16="http://schemas.microsoft.com/office/drawing/2014/main" id="{F69F219F-6184-C348-819A-61A425516589}"/>
              </a:ext>
            </a:extLst>
          </p:cNvPr>
          <p:cNvSpPr>
            <a:spLocks noGrp="1"/>
          </p:cNvSpPr>
          <p:nvPr userDrawn="1">
            <p:ph type="body" idx="1"/>
          </p:nvPr>
        </p:nvSpPr>
        <p:spPr>
          <a:xfrm>
            <a:off x="304800" y="1303682"/>
            <a:ext cx="11582400" cy="5077699"/>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9" name="TextBox 68">
            <a:extLst>
              <a:ext uri="{FF2B5EF4-FFF2-40B4-BE49-F238E27FC236}">
                <a16:creationId xmlns:a16="http://schemas.microsoft.com/office/drawing/2014/main" id="{E1CC413D-50B3-4046-B7B8-196D57E5D42E}"/>
              </a:ext>
            </a:extLst>
          </p:cNvPr>
          <p:cNvSpPr txBox="1"/>
          <p:nvPr userDrawn="1"/>
        </p:nvSpPr>
        <p:spPr>
          <a:xfrm>
            <a:off x="12256911" y="0"/>
            <a:ext cx="1059461" cy="215444"/>
          </a:xfrm>
          <a:prstGeom prst="rect">
            <a:avLst/>
          </a:prstGeom>
          <a:noFill/>
        </p:spPr>
        <p:txBody>
          <a:bodyPr wrap="square" rtlCol="0">
            <a:spAutoFit/>
          </a:bodyPr>
          <a:lstStyle/>
          <a:p>
            <a:pPr algn="l"/>
            <a:r>
              <a:rPr lang="en-US" sz="800">
                <a:solidFill>
                  <a:schemeClr val="bg1"/>
                </a:solidFill>
              </a:rPr>
              <a:t>Prosci Color Library</a:t>
            </a:r>
          </a:p>
        </p:txBody>
      </p:sp>
      <p:sp>
        <p:nvSpPr>
          <p:cNvPr id="46" name="Rectangle 45">
            <a:extLst>
              <a:ext uri="{FF2B5EF4-FFF2-40B4-BE49-F238E27FC236}">
                <a16:creationId xmlns:a16="http://schemas.microsoft.com/office/drawing/2014/main" id="{C7683FCF-4B3D-4D60-AEA9-2E897D0CC127}"/>
              </a:ext>
            </a:extLst>
          </p:cNvPr>
          <p:cNvSpPr/>
          <p:nvPr userDrawn="1"/>
        </p:nvSpPr>
        <p:spPr>
          <a:xfrm>
            <a:off x="12829683" y="604469"/>
            <a:ext cx="228600" cy="228600"/>
          </a:xfrm>
          <a:prstGeom prst="rect">
            <a:avLst/>
          </a:prstGeom>
          <a:solidFill>
            <a:srgbClr val="6566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1EEFD75-0EBA-F34A-92F5-40924BECCED2}"/>
              </a:ext>
            </a:extLst>
          </p:cNvPr>
          <p:cNvSpPr/>
          <p:nvPr userDrawn="1"/>
        </p:nvSpPr>
        <p:spPr>
          <a:xfrm>
            <a:off x="13055732" y="604469"/>
            <a:ext cx="228600" cy="228600"/>
          </a:xfrm>
          <a:prstGeom prst="rect">
            <a:avLst/>
          </a:prstGeom>
          <a:solidFill>
            <a:srgbClr val="979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4BC2C23-53F0-FD46-971C-D3836BBF7FD0}"/>
              </a:ext>
            </a:extLst>
          </p:cNvPr>
          <p:cNvSpPr/>
          <p:nvPr userDrawn="1"/>
        </p:nvSpPr>
        <p:spPr>
          <a:xfrm>
            <a:off x="12829683" y="833070"/>
            <a:ext cx="228600" cy="228600"/>
          </a:xfrm>
          <a:prstGeom prst="rect">
            <a:avLst/>
          </a:prstGeom>
          <a:solidFill>
            <a:srgbClr val="B7B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CD0953E-4327-9449-8B7A-37A5DB265E69}"/>
              </a:ext>
            </a:extLst>
          </p:cNvPr>
          <p:cNvSpPr/>
          <p:nvPr userDrawn="1"/>
        </p:nvSpPr>
        <p:spPr>
          <a:xfrm>
            <a:off x="13055732" y="833070"/>
            <a:ext cx="228600" cy="228600"/>
          </a:xfrm>
          <a:prstGeom prst="rect">
            <a:avLst/>
          </a:prstGeom>
          <a:solidFill>
            <a:srgbClr val="ECEB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A07D903-290E-3C48-9ED2-0F431D94D97A}"/>
              </a:ext>
            </a:extLst>
          </p:cNvPr>
          <p:cNvSpPr/>
          <p:nvPr userDrawn="1"/>
        </p:nvSpPr>
        <p:spPr>
          <a:xfrm>
            <a:off x="12835275" y="2305476"/>
            <a:ext cx="228600" cy="228600"/>
          </a:xfrm>
          <a:prstGeom prst="rect">
            <a:avLst/>
          </a:prstGeom>
          <a:solidFill>
            <a:srgbClr val="C4A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33A16EFA-FED5-CF4C-9E91-FB6B569BDBA8}"/>
              </a:ext>
            </a:extLst>
          </p:cNvPr>
          <p:cNvSpPr/>
          <p:nvPr userDrawn="1"/>
        </p:nvSpPr>
        <p:spPr>
          <a:xfrm>
            <a:off x="13061324" y="2305476"/>
            <a:ext cx="228600" cy="228600"/>
          </a:xfrm>
          <a:prstGeom prst="rect">
            <a:avLst/>
          </a:prstGeom>
          <a:solidFill>
            <a:srgbClr val="D6C8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66AC7B39-E70E-3140-AB8A-960A08D83794}"/>
              </a:ext>
            </a:extLst>
          </p:cNvPr>
          <p:cNvSpPr/>
          <p:nvPr userDrawn="1"/>
        </p:nvSpPr>
        <p:spPr>
          <a:xfrm>
            <a:off x="12835275" y="2534077"/>
            <a:ext cx="228600" cy="228600"/>
          </a:xfrm>
          <a:prstGeom prst="rect">
            <a:avLst/>
          </a:prstGeom>
          <a:solidFill>
            <a:srgbClr val="EAE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33EE9A0-32CA-FC47-B03A-E467FE6A8EF9}"/>
              </a:ext>
            </a:extLst>
          </p:cNvPr>
          <p:cNvSpPr/>
          <p:nvPr userDrawn="1"/>
        </p:nvSpPr>
        <p:spPr>
          <a:xfrm>
            <a:off x="13061324" y="2534077"/>
            <a:ext cx="228600" cy="228600"/>
          </a:xfrm>
          <a:prstGeom prst="rect">
            <a:avLst/>
          </a:prstGeom>
          <a:solidFill>
            <a:srgbClr val="FBF4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604D1C0-68A4-404A-98B2-2B92515333A6}"/>
              </a:ext>
            </a:extLst>
          </p:cNvPr>
          <p:cNvSpPr/>
          <p:nvPr userDrawn="1"/>
        </p:nvSpPr>
        <p:spPr>
          <a:xfrm>
            <a:off x="12373117" y="3076630"/>
            <a:ext cx="4572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a:extLst>
              <a:ext uri="{FF2B5EF4-FFF2-40B4-BE49-F238E27FC236}">
                <a16:creationId xmlns:a16="http://schemas.microsoft.com/office/drawing/2014/main" id="{931BAEE7-FFDD-6A4E-BE3A-6428E32DB0FE}"/>
              </a:ext>
            </a:extLst>
          </p:cNvPr>
          <p:cNvSpPr txBox="1"/>
          <p:nvPr userDrawn="1"/>
        </p:nvSpPr>
        <p:spPr>
          <a:xfrm>
            <a:off x="12449532" y="3149308"/>
            <a:ext cx="297882" cy="314980"/>
          </a:xfrm>
          <a:prstGeom prst="rect">
            <a:avLst/>
          </a:prstGeom>
          <a:noFill/>
        </p:spPr>
        <p:txBody>
          <a:bodyPr wrap="square" lIns="0" tIns="0" rIns="0" bIns="0" rtlCol="0">
            <a:noAutofit/>
          </a:bodyPr>
          <a:lstStyle/>
          <a:p>
            <a:r>
              <a:rPr lang="en-US" sz="700">
                <a:solidFill>
                  <a:schemeClr val="bg1"/>
                </a:solidFill>
              </a:rPr>
              <a:t>R: 43</a:t>
            </a:r>
          </a:p>
          <a:p>
            <a:r>
              <a:rPr lang="en-US" sz="700">
                <a:solidFill>
                  <a:schemeClr val="bg1"/>
                </a:solidFill>
              </a:rPr>
              <a:t>G: 72</a:t>
            </a:r>
          </a:p>
          <a:p>
            <a:r>
              <a:rPr lang="en-US" sz="700">
                <a:solidFill>
                  <a:schemeClr val="bg1"/>
                </a:solidFill>
              </a:rPr>
              <a:t>B: 72</a:t>
            </a:r>
          </a:p>
        </p:txBody>
      </p:sp>
      <p:sp>
        <p:nvSpPr>
          <p:cNvPr id="108" name="Rectangle 107">
            <a:extLst>
              <a:ext uri="{FF2B5EF4-FFF2-40B4-BE49-F238E27FC236}">
                <a16:creationId xmlns:a16="http://schemas.microsoft.com/office/drawing/2014/main" id="{985BF055-56EE-AF4B-9202-6410ADC112E4}"/>
              </a:ext>
            </a:extLst>
          </p:cNvPr>
          <p:cNvSpPr/>
          <p:nvPr userDrawn="1"/>
        </p:nvSpPr>
        <p:spPr>
          <a:xfrm>
            <a:off x="12829683" y="3076629"/>
            <a:ext cx="228600" cy="228600"/>
          </a:xfrm>
          <a:prstGeom prst="rect">
            <a:avLst/>
          </a:prstGeom>
          <a:solidFill>
            <a:srgbClr val="5884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DB33290-CC4A-0042-91D8-3C01C79D1BB5}"/>
              </a:ext>
            </a:extLst>
          </p:cNvPr>
          <p:cNvSpPr/>
          <p:nvPr userDrawn="1"/>
        </p:nvSpPr>
        <p:spPr>
          <a:xfrm>
            <a:off x="13055732" y="3076629"/>
            <a:ext cx="228600" cy="228600"/>
          </a:xfrm>
          <a:prstGeom prst="rect">
            <a:avLst/>
          </a:prstGeom>
          <a:solidFill>
            <a:srgbClr val="8FA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568739FE-8AE2-DF47-98B0-E0D7A9714675}"/>
              </a:ext>
            </a:extLst>
          </p:cNvPr>
          <p:cNvSpPr/>
          <p:nvPr userDrawn="1"/>
        </p:nvSpPr>
        <p:spPr>
          <a:xfrm>
            <a:off x="12829683" y="3305230"/>
            <a:ext cx="228600" cy="228600"/>
          </a:xfrm>
          <a:prstGeom prst="rect">
            <a:avLst/>
          </a:prstGeom>
          <a:solidFill>
            <a:srgbClr val="C7D5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A39E0ADD-F912-5B48-8E54-0998CDB594DF}"/>
              </a:ext>
            </a:extLst>
          </p:cNvPr>
          <p:cNvSpPr/>
          <p:nvPr userDrawn="1"/>
        </p:nvSpPr>
        <p:spPr>
          <a:xfrm>
            <a:off x="13055732" y="3305230"/>
            <a:ext cx="228600" cy="228600"/>
          </a:xfrm>
          <a:prstGeom prst="rect">
            <a:avLst/>
          </a:prstGeom>
          <a:solidFill>
            <a:srgbClr val="E2EB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FD1F384D-E27F-FB4F-B595-01FFC49F4C09}"/>
              </a:ext>
            </a:extLst>
          </p:cNvPr>
          <p:cNvSpPr/>
          <p:nvPr userDrawn="1"/>
        </p:nvSpPr>
        <p:spPr>
          <a:xfrm>
            <a:off x="12829683" y="3920079"/>
            <a:ext cx="228600" cy="228600"/>
          </a:xfrm>
          <a:prstGeom prst="rect">
            <a:avLst/>
          </a:prstGeom>
          <a:solidFill>
            <a:srgbClr val="B6AE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FFE10D49-8410-8B45-B2DA-CC006F7D2240}"/>
              </a:ext>
            </a:extLst>
          </p:cNvPr>
          <p:cNvSpPr/>
          <p:nvPr userDrawn="1"/>
        </p:nvSpPr>
        <p:spPr>
          <a:xfrm>
            <a:off x="13055732" y="3920079"/>
            <a:ext cx="228600" cy="228600"/>
          </a:xfrm>
          <a:prstGeom prst="rect">
            <a:avLst/>
          </a:prstGeom>
          <a:solidFill>
            <a:srgbClr val="666F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FD726207-312F-6A4F-AC81-84BEFA142F16}"/>
              </a:ext>
            </a:extLst>
          </p:cNvPr>
          <p:cNvSpPr/>
          <p:nvPr userDrawn="1"/>
        </p:nvSpPr>
        <p:spPr>
          <a:xfrm>
            <a:off x="12829683" y="4148680"/>
            <a:ext cx="228600" cy="228600"/>
          </a:xfrm>
          <a:prstGeom prst="rect">
            <a:avLst/>
          </a:prstGeom>
          <a:solidFill>
            <a:srgbClr val="B14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1F7E11EF-02EF-CA40-9AF3-67764068C447}"/>
              </a:ext>
            </a:extLst>
          </p:cNvPr>
          <p:cNvSpPr/>
          <p:nvPr userDrawn="1"/>
        </p:nvSpPr>
        <p:spPr>
          <a:xfrm>
            <a:off x="13055732" y="4148680"/>
            <a:ext cx="228600" cy="228600"/>
          </a:xfrm>
          <a:prstGeom prst="rect">
            <a:avLst/>
          </a:prstGeom>
          <a:solidFill>
            <a:srgbClr val="B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EDB5A85-2A04-614F-B1CD-BADEE767D159}"/>
              </a:ext>
            </a:extLst>
          </p:cNvPr>
          <p:cNvSpPr/>
          <p:nvPr userDrawn="1"/>
        </p:nvSpPr>
        <p:spPr>
          <a:xfrm>
            <a:off x="12377952" y="3920079"/>
            <a:ext cx="228600" cy="228600"/>
          </a:xfrm>
          <a:prstGeom prst="rect">
            <a:avLst/>
          </a:prstGeom>
          <a:solidFill>
            <a:srgbClr val="025C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1B6C8546-7D1D-254A-9C12-8DDE4DF12171}"/>
              </a:ext>
            </a:extLst>
          </p:cNvPr>
          <p:cNvSpPr/>
          <p:nvPr userDrawn="1"/>
        </p:nvSpPr>
        <p:spPr>
          <a:xfrm>
            <a:off x="12604001" y="3920079"/>
            <a:ext cx="228600" cy="228600"/>
          </a:xfrm>
          <a:prstGeom prst="rect">
            <a:avLst/>
          </a:prstGeom>
          <a:solidFill>
            <a:srgbClr val="439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F7773B3B-02B7-E14C-B3FD-355CA49C8B80}"/>
              </a:ext>
            </a:extLst>
          </p:cNvPr>
          <p:cNvSpPr/>
          <p:nvPr userDrawn="1"/>
        </p:nvSpPr>
        <p:spPr>
          <a:xfrm>
            <a:off x="12377952" y="4148680"/>
            <a:ext cx="228600" cy="228600"/>
          </a:xfrm>
          <a:prstGeom prst="rect">
            <a:avLst/>
          </a:prstGeom>
          <a:solidFill>
            <a:srgbClr val="3F67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04B36104-E92F-AB47-A315-842FE4B8E22B}"/>
              </a:ext>
            </a:extLst>
          </p:cNvPr>
          <p:cNvSpPr/>
          <p:nvPr userDrawn="1"/>
        </p:nvSpPr>
        <p:spPr>
          <a:xfrm>
            <a:off x="12604001" y="4148680"/>
            <a:ext cx="228600" cy="228600"/>
          </a:xfrm>
          <a:prstGeom prst="rect">
            <a:avLst/>
          </a:prstGeom>
          <a:solidFill>
            <a:srgbClr val="8C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CCA59396-15B4-5446-A6EB-3C77CA5A443B}"/>
              </a:ext>
            </a:extLst>
          </p:cNvPr>
          <p:cNvSpPr txBox="1"/>
          <p:nvPr userDrawn="1"/>
        </p:nvSpPr>
        <p:spPr>
          <a:xfrm>
            <a:off x="12375444" y="463072"/>
            <a:ext cx="873195" cy="123111"/>
          </a:xfrm>
          <a:prstGeom prst="rect">
            <a:avLst/>
          </a:prstGeom>
          <a:noFill/>
        </p:spPr>
        <p:txBody>
          <a:bodyPr wrap="square" lIns="0" tIns="0" rIns="0" bIns="0" rtlCol="0">
            <a:spAutoFit/>
          </a:bodyPr>
          <a:lstStyle/>
          <a:p>
            <a:pPr algn="l"/>
            <a:r>
              <a:rPr lang="en-US" sz="800">
                <a:solidFill>
                  <a:schemeClr val="bg1"/>
                </a:solidFill>
              </a:rPr>
              <a:t>Purple</a:t>
            </a:r>
          </a:p>
        </p:txBody>
      </p:sp>
      <p:sp>
        <p:nvSpPr>
          <p:cNvPr id="121" name="TextBox 120">
            <a:extLst>
              <a:ext uri="{FF2B5EF4-FFF2-40B4-BE49-F238E27FC236}">
                <a16:creationId xmlns:a16="http://schemas.microsoft.com/office/drawing/2014/main" id="{D9EE1717-FA0C-BE43-B0C5-1142EC2F14F2}"/>
              </a:ext>
            </a:extLst>
          </p:cNvPr>
          <p:cNvSpPr txBox="1"/>
          <p:nvPr userDrawn="1"/>
        </p:nvSpPr>
        <p:spPr>
          <a:xfrm>
            <a:off x="12375444" y="1430567"/>
            <a:ext cx="873195" cy="123111"/>
          </a:xfrm>
          <a:prstGeom prst="rect">
            <a:avLst/>
          </a:prstGeom>
          <a:noFill/>
        </p:spPr>
        <p:txBody>
          <a:bodyPr wrap="square" lIns="0" tIns="0" rIns="0" bIns="0" rtlCol="0">
            <a:spAutoFit/>
          </a:bodyPr>
          <a:lstStyle/>
          <a:p>
            <a:pPr algn="l"/>
            <a:r>
              <a:rPr lang="en-US" sz="800">
                <a:solidFill>
                  <a:schemeClr val="bg1"/>
                </a:solidFill>
              </a:rPr>
              <a:t>Gray</a:t>
            </a:r>
          </a:p>
        </p:txBody>
      </p:sp>
      <p:sp>
        <p:nvSpPr>
          <p:cNvPr id="122" name="TextBox 121">
            <a:extLst>
              <a:ext uri="{FF2B5EF4-FFF2-40B4-BE49-F238E27FC236}">
                <a16:creationId xmlns:a16="http://schemas.microsoft.com/office/drawing/2014/main" id="{3B243077-CC4B-6942-A701-57DFCCDD1A70}"/>
              </a:ext>
            </a:extLst>
          </p:cNvPr>
          <p:cNvSpPr txBox="1"/>
          <p:nvPr userDrawn="1"/>
        </p:nvSpPr>
        <p:spPr>
          <a:xfrm>
            <a:off x="12375444" y="2142458"/>
            <a:ext cx="873195" cy="123111"/>
          </a:xfrm>
          <a:prstGeom prst="rect">
            <a:avLst/>
          </a:prstGeom>
          <a:noFill/>
        </p:spPr>
        <p:txBody>
          <a:bodyPr wrap="square" lIns="0" tIns="0" rIns="0" bIns="0" rtlCol="0">
            <a:spAutoFit/>
          </a:bodyPr>
          <a:lstStyle/>
          <a:p>
            <a:pPr algn="l"/>
            <a:r>
              <a:rPr lang="en-US" sz="800">
                <a:solidFill>
                  <a:schemeClr val="bg1"/>
                </a:solidFill>
              </a:rPr>
              <a:t>Gold</a:t>
            </a:r>
          </a:p>
        </p:txBody>
      </p:sp>
      <p:sp>
        <p:nvSpPr>
          <p:cNvPr id="123" name="TextBox 122">
            <a:extLst>
              <a:ext uri="{FF2B5EF4-FFF2-40B4-BE49-F238E27FC236}">
                <a16:creationId xmlns:a16="http://schemas.microsoft.com/office/drawing/2014/main" id="{6E675CF5-D03A-264F-BE02-8D19C10F124E}"/>
              </a:ext>
            </a:extLst>
          </p:cNvPr>
          <p:cNvSpPr txBox="1"/>
          <p:nvPr userDrawn="1"/>
        </p:nvSpPr>
        <p:spPr>
          <a:xfrm>
            <a:off x="12375444" y="2897372"/>
            <a:ext cx="873195" cy="123111"/>
          </a:xfrm>
          <a:prstGeom prst="rect">
            <a:avLst/>
          </a:prstGeom>
          <a:noFill/>
        </p:spPr>
        <p:txBody>
          <a:bodyPr wrap="square" lIns="0" tIns="0" rIns="0" bIns="0" rtlCol="0">
            <a:spAutoFit/>
          </a:bodyPr>
          <a:lstStyle/>
          <a:p>
            <a:pPr algn="l"/>
            <a:r>
              <a:rPr lang="en-US" sz="800">
                <a:solidFill>
                  <a:schemeClr val="bg1"/>
                </a:solidFill>
              </a:rPr>
              <a:t>Evergreen</a:t>
            </a:r>
          </a:p>
        </p:txBody>
      </p:sp>
      <p:sp>
        <p:nvSpPr>
          <p:cNvPr id="124" name="TextBox 123">
            <a:extLst>
              <a:ext uri="{FF2B5EF4-FFF2-40B4-BE49-F238E27FC236}">
                <a16:creationId xmlns:a16="http://schemas.microsoft.com/office/drawing/2014/main" id="{23A580D5-3C98-6449-B6BC-F463367A3709}"/>
              </a:ext>
            </a:extLst>
          </p:cNvPr>
          <p:cNvSpPr txBox="1"/>
          <p:nvPr userDrawn="1"/>
        </p:nvSpPr>
        <p:spPr>
          <a:xfrm>
            <a:off x="12375444" y="3733800"/>
            <a:ext cx="897343" cy="123111"/>
          </a:xfrm>
          <a:prstGeom prst="rect">
            <a:avLst/>
          </a:prstGeom>
          <a:noFill/>
        </p:spPr>
        <p:txBody>
          <a:bodyPr wrap="square" lIns="0" tIns="0" rIns="0" bIns="0" rtlCol="0">
            <a:spAutoFit/>
          </a:bodyPr>
          <a:lstStyle/>
          <a:p>
            <a:pPr algn="l"/>
            <a:r>
              <a:rPr lang="en-US" sz="800">
                <a:solidFill>
                  <a:schemeClr val="bg1"/>
                </a:solidFill>
              </a:rPr>
              <a:t>Tertiary Colors</a:t>
            </a:r>
          </a:p>
        </p:txBody>
      </p:sp>
      <p:sp>
        <p:nvSpPr>
          <p:cNvPr id="125" name="Rectangle 124">
            <a:extLst>
              <a:ext uri="{FF2B5EF4-FFF2-40B4-BE49-F238E27FC236}">
                <a16:creationId xmlns:a16="http://schemas.microsoft.com/office/drawing/2014/main" id="{626468E5-2FDA-EE47-AF88-E61AAECED9AF}"/>
              </a:ext>
            </a:extLst>
          </p:cNvPr>
          <p:cNvSpPr/>
          <p:nvPr userDrawn="1"/>
        </p:nvSpPr>
        <p:spPr>
          <a:xfrm>
            <a:off x="12829683" y="4756501"/>
            <a:ext cx="228600" cy="228600"/>
          </a:xfrm>
          <a:prstGeom prst="rect">
            <a:avLst/>
          </a:prstGeom>
          <a:solidFill>
            <a:srgbClr val="A32B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4AB66224-D170-9F48-8D4B-E29EAEE28266}"/>
              </a:ext>
            </a:extLst>
          </p:cNvPr>
          <p:cNvSpPr/>
          <p:nvPr userDrawn="1"/>
        </p:nvSpPr>
        <p:spPr>
          <a:xfrm>
            <a:off x="12377952" y="4756501"/>
            <a:ext cx="228600" cy="228600"/>
          </a:xfrm>
          <a:prstGeom prst="rect">
            <a:avLst/>
          </a:prstGeom>
          <a:solidFill>
            <a:srgbClr val="4BA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3F39AB0F-CFD7-FA4E-AA0A-4354C2BD6040}"/>
              </a:ext>
            </a:extLst>
          </p:cNvPr>
          <p:cNvSpPr/>
          <p:nvPr userDrawn="1"/>
        </p:nvSpPr>
        <p:spPr>
          <a:xfrm>
            <a:off x="12604001" y="4756501"/>
            <a:ext cx="228600" cy="228600"/>
          </a:xfrm>
          <a:prstGeom prst="rect">
            <a:avLst/>
          </a:prstGeom>
          <a:solidFill>
            <a:srgbClr val="E9A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980F0172-CAF2-9C4A-BDD8-69E1E31388BA}"/>
              </a:ext>
            </a:extLst>
          </p:cNvPr>
          <p:cNvSpPr txBox="1"/>
          <p:nvPr userDrawn="1"/>
        </p:nvSpPr>
        <p:spPr>
          <a:xfrm>
            <a:off x="12375444" y="4570222"/>
            <a:ext cx="897343" cy="123111"/>
          </a:xfrm>
          <a:prstGeom prst="rect">
            <a:avLst/>
          </a:prstGeom>
          <a:noFill/>
        </p:spPr>
        <p:txBody>
          <a:bodyPr wrap="square" lIns="0" tIns="0" rIns="0" bIns="0" rtlCol="0">
            <a:spAutoFit/>
          </a:bodyPr>
          <a:lstStyle/>
          <a:p>
            <a:pPr algn="l"/>
            <a:r>
              <a:rPr lang="en-US" sz="800">
                <a:solidFill>
                  <a:schemeClr val="bg1"/>
                </a:solidFill>
              </a:rPr>
              <a:t>Graph Colors</a:t>
            </a:r>
          </a:p>
        </p:txBody>
      </p:sp>
      <p:sp>
        <p:nvSpPr>
          <p:cNvPr id="129" name="TextBox 128">
            <a:extLst>
              <a:ext uri="{FF2B5EF4-FFF2-40B4-BE49-F238E27FC236}">
                <a16:creationId xmlns:a16="http://schemas.microsoft.com/office/drawing/2014/main" id="{2BA442F4-818A-B245-BB61-12B5E9EACD80}"/>
              </a:ext>
            </a:extLst>
          </p:cNvPr>
          <p:cNvSpPr txBox="1"/>
          <p:nvPr userDrawn="1"/>
        </p:nvSpPr>
        <p:spPr>
          <a:xfrm>
            <a:off x="1246158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0" name="TextBox 129">
            <a:extLst>
              <a:ext uri="{FF2B5EF4-FFF2-40B4-BE49-F238E27FC236}">
                <a16:creationId xmlns:a16="http://schemas.microsoft.com/office/drawing/2014/main" id="{2AC3BFB7-1A20-3747-98FA-557A20FB0E52}"/>
              </a:ext>
            </a:extLst>
          </p:cNvPr>
          <p:cNvSpPr txBox="1"/>
          <p:nvPr userDrawn="1"/>
        </p:nvSpPr>
        <p:spPr>
          <a:xfrm>
            <a:off x="12680242" y="4800600"/>
            <a:ext cx="100091" cy="125819"/>
          </a:xfrm>
          <a:prstGeom prst="rect">
            <a:avLst/>
          </a:prstGeom>
          <a:noFill/>
        </p:spPr>
        <p:txBody>
          <a:bodyPr wrap="square" lIns="0" tIns="0" rIns="0" bIns="0" rtlCol="0">
            <a:spAutoFit/>
          </a:bodyPr>
          <a:lstStyle/>
          <a:p>
            <a:pPr algn="l"/>
            <a:r>
              <a:rPr lang="en-US" sz="800">
                <a:solidFill>
                  <a:schemeClr val="tx1"/>
                </a:solidFill>
              </a:rPr>
              <a:t>B</a:t>
            </a:r>
          </a:p>
        </p:txBody>
      </p:sp>
      <p:sp>
        <p:nvSpPr>
          <p:cNvPr id="131" name="TextBox 130">
            <a:extLst>
              <a:ext uri="{FF2B5EF4-FFF2-40B4-BE49-F238E27FC236}">
                <a16:creationId xmlns:a16="http://schemas.microsoft.com/office/drawing/2014/main" id="{3B2312B7-87B1-9A4C-BE27-FBAC590308D4}"/>
              </a:ext>
            </a:extLst>
          </p:cNvPr>
          <p:cNvSpPr txBox="1"/>
          <p:nvPr userDrawn="1"/>
        </p:nvSpPr>
        <p:spPr>
          <a:xfrm>
            <a:off x="12904304" y="4800600"/>
            <a:ext cx="100091" cy="125819"/>
          </a:xfrm>
          <a:prstGeom prst="rect">
            <a:avLst/>
          </a:prstGeom>
          <a:noFill/>
        </p:spPr>
        <p:txBody>
          <a:bodyPr wrap="square" lIns="0" tIns="0" rIns="0" bIns="0" rtlCol="0">
            <a:spAutoFit/>
          </a:bodyPr>
          <a:lstStyle/>
          <a:p>
            <a:pPr algn="l"/>
            <a:r>
              <a:rPr lang="en-US" sz="800">
                <a:solidFill>
                  <a:schemeClr val="bg1"/>
                </a:solidFill>
              </a:rPr>
              <a:t>W</a:t>
            </a:r>
          </a:p>
        </p:txBody>
      </p:sp>
    </p:spTree>
    <p:extLst>
      <p:ext uri="{BB962C8B-B14F-4D97-AF65-F5344CB8AC3E}">
        <p14:creationId xmlns:p14="http://schemas.microsoft.com/office/powerpoint/2010/main" val="282404520"/>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Lst>
  <p:txStyles>
    <p:titleStyle>
      <a:lvl1pPr algn="l" defTabSz="914400" rtl="0" eaLnBrk="1" latinLnBrk="0" hangingPunct="1">
        <a:lnSpc>
          <a:spcPct val="90000"/>
        </a:lnSpc>
        <a:spcBef>
          <a:spcPct val="0"/>
        </a:spcBef>
        <a:buNone/>
        <a:defRPr lang="en-US" sz="3600" kern="1200" cap="none" baseline="0" dirty="0">
          <a:solidFill>
            <a:schemeClr val="tx1"/>
          </a:solidFill>
          <a:latin typeface="+mj-lt"/>
          <a:ea typeface="+mj-ea"/>
          <a:cs typeface="+mj-cs"/>
        </a:defRPr>
      </a:lvl1pPr>
    </p:titleStyle>
    <p:bodyStyle>
      <a:lvl1pPr marL="274320" indent="-274320" algn="l" defTabSz="914400" rtl="0" eaLnBrk="1" latinLnBrk="0" hangingPunct="1">
        <a:lnSpc>
          <a:spcPts val="3200"/>
        </a:lnSpc>
        <a:spcBef>
          <a:spcPts val="16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548640" indent="-274320" algn="l" defTabSz="914400" rtl="0" eaLnBrk="1" latinLnBrk="0" hangingPunct="1">
        <a:lnSpc>
          <a:spcPts val="2800"/>
        </a:lnSpc>
        <a:spcBef>
          <a:spcPts val="1000"/>
        </a:spcBef>
        <a:buClr>
          <a:srgbClr val="015C66"/>
        </a:buClr>
        <a:buFont typeface="Open Sans" panose="020B0606030504020204" pitchFamily="34" charset="0"/>
        <a:buChar char="–"/>
        <a:defRPr sz="2400" kern="1200">
          <a:solidFill>
            <a:schemeClr val="tx1"/>
          </a:solidFill>
          <a:latin typeface="+mn-lt"/>
          <a:ea typeface="+mn-ea"/>
          <a:cs typeface="+mn-cs"/>
        </a:defRPr>
      </a:lvl2pPr>
      <a:lvl3pPr marL="822960" indent="-274320" algn="l" defTabSz="914400" rtl="0" eaLnBrk="1" latinLnBrk="0" hangingPunct="1">
        <a:lnSpc>
          <a:spcPts val="2400"/>
        </a:lnSpc>
        <a:spcBef>
          <a:spcPts val="10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097280" indent="-274320" algn="l" defTabSz="914400" rtl="0" eaLnBrk="1" latinLnBrk="0" hangingPunct="1">
        <a:lnSpc>
          <a:spcPts val="2200"/>
        </a:lnSpc>
        <a:spcBef>
          <a:spcPts val="1000"/>
        </a:spcBef>
        <a:buClr>
          <a:schemeClr val="accent2"/>
        </a:buClr>
        <a:buFont typeface="Open Sans" panose="020B0606030504020204" pitchFamily="34" charset="0"/>
        <a:buChar char="–"/>
        <a:defRPr sz="1800" kern="1200">
          <a:solidFill>
            <a:schemeClr val="tx1"/>
          </a:solidFill>
          <a:latin typeface="+mn-lt"/>
          <a:ea typeface="+mn-ea"/>
          <a:cs typeface="+mn-cs"/>
        </a:defRPr>
      </a:lvl4pPr>
      <a:lvl5pPr marL="1371600" indent="-274320" algn="l" defTabSz="914400" rtl="0" eaLnBrk="1" latinLnBrk="0" hangingPunct="1">
        <a:lnSpc>
          <a:spcPts val="2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192">
          <p15:clr>
            <a:srgbClr val="F26B43"/>
          </p15:clr>
        </p15:guide>
        <p15:guide id="4" pos="7488">
          <p15:clr>
            <a:srgbClr val="F26B43"/>
          </p15:clr>
        </p15:guide>
        <p15:guide id="5" orient="horz" pos="456">
          <p15:clr>
            <a:srgbClr val="F26B43"/>
          </p15:clr>
        </p15:guide>
        <p15:guide id="6" orient="horz" pos="504">
          <p15:clr>
            <a:srgbClr val="F26B43"/>
          </p15:clr>
        </p15:guide>
        <p15:guide id="7" orient="horz" pos="3947">
          <p15:clr>
            <a:srgbClr val="F26B43"/>
          </p15:clr>
        </p15:guide>
        <p15:guide id="8" orient="horz" pos="3896">
          <p15:clr>
            <a:srgbClr val="F26B43"/>
          </p15:clr>
        </p15:guide>
        <p15:guide id="9" pos="5008">
          <p15:clr>
            <a:srgbClr val="9FCC3B"/>
          </p15:clr>
        </p15:guide>
        <p15:guide id="10" pos="2672">
          <p15:clr>
            <a:srgbClr val="9FCC3B"/>
          </p15:clr>
        </p15:guide>
        <p15:guide id="11" pos="5152">
          <p15:clr>
            <a:srgbClr val="9FCC3B"/>
          </p15:clr>
        </p15:guide>
        <p15:guide id="12" pos="2528">
          <p15:clr>
            <a:srgbClr val="9FCC3B"/>
          </p15:clr>
        </p15:guide>
        <p15:guide id="13" pos="3768">
          <p15:clr>
            <a:srgbClr val="F26B43"/>
          </p15:clr>
        </p15:guide>
        <p15:guide id="14" pos="3912">
          <p15:clr>
            <a:srgbClr val="F26B43"/>
          </p15:clr>
        </p15:guide>
        <p15:guide id="15" orient="horz" pos="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148C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218ABB-5A8E-6349-8B7A-17A263BF3310}"/>
              </a:ext>
            </a:extLst>
          </p:cNvPr>
          <p:cNvPicPr>
            <a:picLocks noChangeAspect="1"/>
          </p:cNvPicPr>
          <p:nvPr userDrawn="1"/>
        </p:nvPicPr>
        <p:blipFill>
          <a:blip r:embed="rId1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9" name="Slide Number Placeholder 5">
            <a:extLst>
              <a:ext uri="{FF2B5EF4-FFF2-40B4-BE49-F238E27FC236}">
                <a16:creationId xmlns:a16="http://schemas.microsoft.com/office/drawing/2014/main" id="{83A717ED-C335-3646-9734-A06D491A4FF3}"/>
              </a:ext>
            </a:extLst>
          </p:cNvPr>
          <p:cNvSpPr>
            <a:spLocks noGrp="1"/>
          </p:cNvSpPr>
          <p:nvPr>
            <p:ph type="sldNum" sz="quarter" idx="4"/>
          </p:nvPr>
        </p:nvSpPr>
        <p:spPr>
          <a:xfrm>
            <a:off x="10279737" y="6400039"/>
            <a:ext cx="722630" cy="27682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D5050C-AA03-7C4B-BAB2-B82E960585A0}" type="slidenum">
              <a:rPr lang="en-US" smtClean="0">
                <a:solidFill>
                  <a:schemeClr val="bg1"/>
                </a:solidFill>
              </a:rPr>
              <a:pPr/>
              <a:t>‹#›</a:t>
            </a:fld>
            <a:endParaRPr lang="en-US">
              <a:solidFill>
                <a:schemeClr val="bg1"/>
              </a:solidFill>
            </a:endParaRPr>
          </a:p>
        </p:txBody>
      </p:sp>
      <p:cxnSp>
        <p:nvCxnSpPr>
          <p:cNvPr id="10" name="Straight Connector 9">
            <a:extLst>
              <a:ext uri="{FF2B5EF4-FFF2-40B4-BE49-F238E27FC236}">
                <a16:creationId xmlns:a16="http://schemas.microsoft.com/office/drawing/2014/main" id="{2C06A370-F499-1E4A-B685-C16A71BA9980}"/>
              </a:ext>
            </a:extLst>
          </p:cNvPr>
          <p:cNvCxnSpPr/>
          <p:nvPr userDrawn="1"/>
        </p:nvCxnSpPr>
        <p:spPr>
          <a:xfrm>
            <a:off x="11060482" y="6437868"/>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03F5CFF-585B-A540-BD73-BECD6D7BFD0B}"/>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11165204" y="6437867"/>
            <a:ext cx="684549" cy="201167"/>
          </a:xfrm>
          <a:prstGeom prst="rect">
            <a:avLst/>
          </a:prstGeom>
        </p:spPr>
      </p:pic>
    </p:spTree>
    <p:extLst>
      <p:ext uri="{BB962C8B-B14F-4D97-AF65-F5344CB8AC3E}">
        <p14:creationId xmlns:p14="http://schemas.microsoft.com/office/powerpoint/2010/main" val="2230423700"/>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735666"/>
      </p:ext>
    </p:extLst>
  </p:cSld>
  <p:clrMap bg1="lt1" tx1="dk1" bg2="lt2" tx2="dk2" accent1="accent1" accent2="accent2" accent3="accent3" accent4="accent4" accent5="accent5" accent6="accent6" hlink="hlink" folHlink="folHlink"/>
  <p:sldLayoutIdLst>
    <p:sldLayoutId id="2147483673" r:id="rId1"/>
    <p:sldLayoutId id="2147483649" r:id="rId2"/>
    <p:sldLayoutId id="2147483650" r:id="rId3"/>
    <p:sldLayoutId id="2147483651" r:id="rId4"/>
    <p:sldLayoutId id="2147483652" r:id="rId5"/>
    <p:sldLayoutId id="2147483657" r:id="rId6"/>
    <p:sldLayoutId id="2147483658"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74" r:id="rId16"/>
    <p:sldLayoutId id="2147483668" r:id="rId17"/>
    <p:sldLayoutId id="2147483669" r:id="rId18"/>
    <p:sldLayoutId id="2147483670" r:id="rId19"/>
    <p:sldLayoutId id="2147483671" r:id="rId20"/>
    <p:sldLayoutId id="2147483672" r:id="rId21"/>
    <p:sldLayoutId id="2147483675" r:id="rId22"/>
    <p:sldLayoutId id="2147483676" r:id="rId23"/>
    <p:sldLayoutId id="2147483678" r:id="rId24"/>
    <p:sldLayoutId id="2147483679" r:id="rId25"/>
    <p:sldLayoutId id="2147483680" r:id="rId26"/>
    <p:sldLayoutId id="2147483681" r:id="rId27"/>
    <p:sldLayoutId id="2147483682" r:id="rId28"/>
    <p:sldLayoutId id="2147483683" r:id="rId29"/>
    <p:sldLayoutId id="2147483685" r:id="rId30"/>
    <p:sldLayoutId id="2147483687" r:id="rId31"/>
    <p:sldLayoutId id="2147483688" r:id="rId3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hyperlink" Target="https://facts.chewy.local/#/views/DEI/WorkforceRepresentation" TargetMode="External"/><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hyperlink" Target="https://facts.chewy.local/#/views/ExemptTADashboard_16593805513970/PeriodTrackingVisualizations?:iid=1" TargetMode="External"/><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hyperlink" Target="https://reports.chewy.local/#/views/CSHighVolume-WIP/CSWeeklyStatus?:iid=1" TargetMode="External"/><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hyperlink" Target="https://chewycomllc-my.sharepoint.com/:x:/r/personal/phoye_chewy_com/_layouts/15/guestaccess.aspx?share=EVXMS7GdJOdEjrpWE7ieTkYBOeHapKKMR0c2dQBxg71R6Q&amp;email=srangaraj%40chewy.com&amp;e=4%3AVSfHQn&amp;at=9" TargetMode="Externa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2" Type="http://schemas.openxmlformats.org/officeDocument/2006/relationships/hyperlink" Target="https://chewycomllc-my.sharepoint.com/:x:/r/personal/phoye_chewy_com/_layouts/15/guestaccess.aspx?share=EZKnir8s1F1Dvm8X-jYLGAkBunqpYCmzlm681gMbQbspyA&amp;email=srangaraj%40chewy.com&amp;e=4%3Ao1EZWI&amp;at=9" TargetMode="Externa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chewyinc.atlassian.net/wiki/spaces/HREPA/pages/1647772125/HR+Data+Mart" TargetMode="Externa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png"/><Relationship Id="rId26" Type="http://schemas.openxmlformats.org/officeDocument/2006/relationships/image" Target="../media/image119.png"/><Relationship Id="rId3" Type="http://schemas.openxmlformats.org/officeDocument/2006/relationships/image" Target="../media/image96.png"/><Relationship Id="rId21" Type="http://schemas.openxmlformats.org/officeDocument/2006/relationships/image" Target="../media/image114.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10.png"/><Relationship Id="rId25" Type="http://schemas.openxmlformats.org/officeDocument/2006/relationships/image" Target="../media/image118.png"/><Relationship Id="rId2" Type="http://schemas.openxmlformats.org/officeDocument/2006/relationships/image" Target="../media/image95.png"/><Relationship Id="rId16" Type="http://schemas.openxmlformats.org/officeDocument/2006/relationships/image" Target="../media/image109.jpeg"/><Relationship Id="rId20" Type="http://schemas.openxmlformats.org/officeDocument/2006/relationships/image" Target="../media/image113.png"/><Relationship Id="rId29" Type="http://schemas.openxmlformats.org/officeDocument/2006/relationships/image" Target="../media/image122.png"/><Relationship Id="rId1" Type="http://schemas.openxmlformats.org/officeDocument/2006/relationships/slideLayout" Target="../slideLayouts/slideLayout107.xml"/><Relationship Id="rId6" Type="http://schemas.openxmlformats.org/officeDocument/2006/relationships/image" Target="../media/image99.png"/><Relationship Id="rId11" Type="http://schemas.openxmlformats.org/officeDocument/2006/relationships/image" Target="../media/image104.png"/><Relationship Id="rId24" Type="http://schemas.openxmlformats.org/officeDocument/2006/relationships/image" Target="../media/image117.png"/><Relationship Id="rId5" Type="http://schemas.openxmlformats.org/officeDocument/2006/relationships/image" Target="../media/image98.png"/><Relationship Id="rId15" Type="http://schemas.openxmlformats.org/officeDocument/2006/relationships/image" Target="../media/image108.png"/><Relationship Id="rId23" Type="http://schemas.openxmlformats.org/officeDocument/2006/relationships/image" Target="../media/image116.png"/><Relationship Id="rId28" Type="http://schemas.openxmlformats.org/officeDocument/2006/relationships/image" Target="../media/image121.png"/><Relationship Id="rId10" Type="http://schemas.openxmlformats.org/officeDocument/2006/relationships/image" Target="../media/image103.pn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png"/><Relationship Id="rId14" Type="http://schemas.openxmlformats.org/officeDocument/2006/relationships/image" Target="../media/image107.png"/><Relationship Id="rId22" Type="http://schemas.openxmlformats.org/officeDocument/2006/relationships/image" Target="../media/image115.jpeg"/><Relationship Id="rId27" Type="http://schemas.openxmlformats.org/officeDocument/2006/relationships/image" Target="../media/image120.png"/></Relationships>
</file>

<file path=ppt/slides/_rels/slide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05E9DA-E7E5-691B-90E5-5A64603C6FC4}"/>
              </a:ext>
            </a:extLst>
          </p:cNvPr>
          <p:cNvSpPr>
            <a:spLocks noGrp="1"/>
          </p:cNvSpPr>
          <p:nvPr>
            <p:ph type="body" sz="quarter" idx="11"/>
          </p:nvPr>
        </p:nvSpPr>
        <p:spPr>
          <a:xfrm>
            <a:off x="548052" y="6034128"/>
            <a:ext cx="5169576" cy="461665"/>
          </a:xfrm>
        </p:spPr>
        <p:txBody>
          <a:bodyPr lIns="91440" tIns="45720" rIns="91440" bIns="45720" anchor="t"/>
          <a:lstStyle/>
          <a:p>
            <a:r>
              <a:rPr lang="en-US"/>
              <a:t>Team Overview and Product Review</a:t>
            </a:r>
          </a:p>
        </p:txBody>
      </p:sp>
      <p:sp>
        <p:nvSpPr>
          <p:cNvPr id="3" name="Subtitle 2">
            <a:extLst>
              <a:ext uri="{FF2B5EF4-FFF2-40B4-BE49-F238E27FC236}">
                <a16:creationId xmlns:a16="http://schemas.microsoft.com/office/drawing/2014/main" id="{446A3EEF-6E7A-9D40-8AA2-A77A9EA3A429}"/>
              </a:ext>
            </a:extLst>
          </p:cNvPr>
          <p:cNvSpPr>
            <a:spLocks noGrp="1"/>
          </p:cNvSpPr>
          <p:nvPr>
            <p:ph type="body" sz="quarter" idx="10"/>
          </p:nvPr>
        </p:nvSpPr>
        <p:spPr>
          <a:prstGeom prst="rect">
            <a:avLst/>
          </a:prstGeom>
        </p:spPr>
        <p:txBody>
          <a:bodyPr/>
          <a:lstStyle/>
          <a:p>
            <a:pPr marL="0" indent="0" algn="ctr">
              <a:buNone/>
            </a:pPr>
            <a:r>
              <a:rPr lang="en-US" sz="2400">
                <a:solidFill>
                  <a:srgbClr val="1148C2"/>
                </a:solidFill>
                <a:latin typeface="Roboto" panose="02000000000000000000" pitchFamily="2" charset="0"/>
                <a:ea typeface="Roboto" panose="02000000000000000000" pitchFamily="2" charset="0"/>
                <a:cs typeface="Roboto" panose="02000000000000000000" pitchFamily="2" charset="0"/>
              </a:rPr>
              <a:t>Foundational Concepts</a:t>
            </a:r>
          </a:p>
        </p:txBody>
      </p:sp>
      <p:sp>
        <p:nvSpPr>
          <p:cNvPr id="2" name="Title 1">
            <a:extLst>
              <a:ext uri="{FF2B5EF4-FFF2-40B4-BE49-F238E27FC236}">
                <a16:creationId xmlns:a16="http://schemas.microsoft.com/office/drawing/2014/main" id="{065FEB87-EB15-074B-AA11-BE5C51C27225}"/>
              </a:ext>
            </a:extLst>
          </p:cNvPr>
          <p:cNvSpPr>
            <a:spLocks noGrp="1"/>
          </p:cNvSpPr>
          <p:nvPr>
            <p:ph type="ctrTitle" idx="4294967295"/>
          </p:nvPr>
        </p:nvSpPr>
        <p:spPr>
          <a:xfrm>
            <a:off x="-198329" y="5398957"/>
            <a:ext cx="7359042" cy="646331"/>
          </a:xfrm>
          <a:prstGeom prst="rect">
            <a:avLst/>
          </a:prstGeom>
        </p:spPr>
        <p:txBody>
          <a:bodyPr lIns="91440" tIns="45720" rIns="91440" bIns="45720" anchor="t"/>
          <a:lstStyle/>
          <a:p>
            <a:pPr algn="ctr"/>
            <a:r>
              <a:rPr lang="en-US" sz="3600" b="1">
                <a:solidFill>
                  <a:schemeClr val="bg1"/>
                </a:solidFill>
                <a:latin typeface="Roboto Black"/>
                <a:ea typeface="Roboto Black"/>
                <a:cs typeface="Roboto Black" panose="02000000000000000000" pitchFamily="2" charset="0"/>
              </a:rPr>
              <a:t>Enterprise People Analytics </a:t>
            </a:r>
            <a:endParaRPr lang="en-US" sz="3600" b="1">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86393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6E94-2A2D-EC02-F0E7-ED52F68B218B}"/>
              </a:ext>
            </a:extLst>
          </p:cNvPr>
          <p:cNvSpPr>
            <a:spLocks noGrp="1"/>
          </p:cNvSpPr>
          <p:nvPr>
            <p:ph sz="quarter" idx="10"/>
          </p:nvPr>
        </p:nvSpPr>
        <p:spPr/>
        <p:txBody>
          <a:bodyPr/>
          <a:lstStyle/>
          <a:p>
            <a:r>
              <a:rPr lang="en-US">
                <a:ea typeface="Calibri"/>
                <a:cs typeface="Calibri"/>
              </a:rPr>
              <a:t>EPA Data Evolution </a:t>
            </a:r>
            <a:endParaRPr lang="en-US"/>
          </a:p>
        </p:txBody>
      </p:sp>
      <p:graphicFrame>
        <p:nvGraphicFramePr>
          <p:cNvPr id="3" name="Diagram 3">
            <a:extLst>
              <a:ext uri="{FF2B5EF4-FFF2-40B4-BE49-F238E27FC236}">
                <a16:creationId xmlns:a16="http://schemas.microsoft.com/office/drawing/2014/main" id="{1D70EF8E-594B-32AC-DE6B-A31FC1BFCBA6}"/>
              </a:ext>
            </a:extLst>
          </p:cNvPr>
          <p:cNvGraphicFramePr/>
          <p:nvPr>
            <p:extLst>
              <p:ext uri="{D42A27DB-BD31-4B8C-83A1-F6EECF244321}">
                <p14:modId xmlns:p14="http://schemas.microsoft.com/office/powerpoint/2010/main" val="1569200581"/>
              </p:ext>
            </p:extLst>
          </p:nvPr>
        </p:nvGraphicFramePr>
        <p:xfrm>
          <a:off x="1067384" y="2401455"/>
          <a:ext cx="10057232" cy="42970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70" name="TextBox 269">
            <a:extLst>
              <a:ext uri="{FF2B5EF4-FFF2-40B4-BE49-F238E27FC236}">
                <a16:creationId xmlns:a16="http://schemas.microsoft.com/office/drawing/2014/main" id="{F264D5AE-2D47-EDBD-C045-D70884DCCFA5}"/>
              </a:ext>
            </a:extLst>
          </p:cNvPr>
          <p:cNvSpPr txBox="1"/>
          <p:nvPr/>
        </p:nvSpPr>
        <p:spPr>
          <a:xfrm>
            <a:off x="564900" y="1070632"/>
            <a:ext cx="10807390"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HR Data Competency Program will focus on delivering the </a:t>
            </a:r>
            <a:r>
              <a:rPr lang="en-US" b="1">
                <a:ea typeface="+mn-lt"/>
                <a:cs typeface="+mn-lt"/>
              </a:rPr>
              <a:t>Right Data</a:t>
            </a:r>
            <a:r>
              <a:rPr lang="en-US">
                <a:ea typeface="+mn-lt"/>
                <a:cs typeface="+mn-lt"/>
              </a:rPr>
              <a:t> </a:t>
            </a:r>
            <a:r>
              <a:rPr lang="en-US" b="1">
                <a:ea typeface="+mn-lt"/>
                <a:cs typeface="+mn-lt"/>
              </a:rPr>
              <a:t>to the Right People</a:t>
            </a:r>
            <a:r>
              <a:rPr lang="en-US">
                <a:ea typeface="+mn-lt"/>
                <a:cs typeface="+mn-lt"/>
              </a:rPr>
              <a:t> </a:t>
            </a:r>
            <a:r>
              <a:rPr lang="en-US" b="1">
                <a:ea typeface="+mn-lt"/>
                <a:cs typeface="+mn-lt"/>
              </a:rPr>
              <a:t>at the Right Time</a:t>
            </a:r>
            <a:r>
              <a:rPr lang="en-US">
                <a:ea typeface="+mn-lt"/>
                <a:cs typeface="+mn-lt"/>
              </a:rPr>
              <a:t>.</a:t>
            </a:r>
            <a:endParaRPr lang="en-US"/>
          </a:p>
          <a:p>
            <a:endParaRPr lang="en-US">
              <a:ea typeface="+mn-lt"/>
              <a:cs typeface="+mn-lt"/>
            </a:endParaRPr>
          </a:p>
          <a:p>
            <a:pPr marL="285750" indent="-285750">
              <a:buFont typeface="Arial"/>
              <a:buChar char="•"/>
            </a:pPr>
            <a:r>
              <a:rPr lang="en-US" sz="1600" b="1">
                <a:ea typeface="+mn-lt"/>
                <a:cs typeface="+mn-lt"/>
              </a:rPr>
              <a:t>Right Data</a:t>
            </a:r>
            <a:r>
              <a:rPr lang="en-US" sz="1600">
                <a:ea typeface="+mn-lt"/>
                <a:cs typeface="+mn-lt"/>
              </a:rPr>
              <a:t> - Standardized and Reusable Definitions and Metrics</a:t>
            </a:r>
            <a:endParaRPr lang="en-US" sz="1600">
              <a:cs typeface="Calibri"/>
            </a:endParaRPr>
          </a:p>
          <a:p>
            <a:pPr marL="285750" indent="-285750">
              <a:buFont typeface="Arial"/>
              <a:buChar char="•"/>
            </a:pPr>
            <a:r>
              <a:rPr lang="en-US" sz="1600" b="1">
                <a:ea typeface="+mn-lt"/>
                <a:cs typeface="+mn-lt"/>
              </a:rPr>
              <a:t>Right People</a:t>
            </a:r>
            <a:r>
              <a:rPr lang="en-US" sz="1600">
                <a:ea typeface="+mn-lt"/>
                <a:cs typeface="+mn-lt"/>
              </a:rPr>
              <a:t> - Secured, Governed and Consistent Access to HR Data</a:t>
            </a:r>
            <a:endParaRPr lang="en-US" sz="1600">
              <a:cs typeface="Calibri"/>
            </a:endParaRPr>
          </a:p>
          <a:p>
            <a:pPr marL="285750" indent="-285750">
              <a:buFont typeface="Arial"/>
              <a:buChar char="•"/>
            </a:pPr>
            <a:r>
              <a:rPr lang="en-US" sz="1600" b="1">
                <a:ea typeface="+mn-lt"/>
                <a:cs typeface="+mn-lt"/>
              </a:rPr>
              <a:t>Right Time</a:t>
            </a:r>
            <a:r>
              <a:rPr lang="en-US" sz="1600">
                <a:ea typeface="+mn-lt"/>
                <a:cs typeface="+mn-lt"/>
              </a:rPr>
              <a:t> – Easy, Consistent and Timely Reporting (Operational Reporting, HR Data Mart, Visualizations, Analytics and Data Science Models)</a:t>
            </a:r>
            <a:endParaRPr lang="en-US" sz="1600">
              <a:cs typeface="Calibri"/>
            </a:endParaRPr>
          </a:p>
        </p:txBody>
      </p:sp>
    </p:spTree>
    <p:extLst>
      <p:ext uri="{BB962C8B-B14F-4D97-AF65-F5344CB8AC3E}">
        <p14:creationId xmlns:p14="http://schemas.microsoft.com/office/powerpoint/2010/main" val="2403677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FY22 Priorities: Data Engineering / Re-Platform </a:t>
            </a:r>
          </a:p>
        </p:txBody>
      </p:sp>
      <p:sp>
        <p:nvSpPr>
          <p:cNvPr id="7" name="TextBox 6">
            <a:extLst>
              <a:ext uri="{FF2B5EF4-FFF2-40B4-BE49-F238E27FC236}">
                <a16:creationId xmlns:a16="http://schemas.microsoft.com/office/drawing/2014/main" id="{5BD5F6DB-3EF5-9219-1E34-34E63A8601E6}"/>
              </a:ext>
            </a:extLst>
          </p:cNvPr>
          <p:cNvSpPr txBox="1"/>
          <p:nvPr/>
        </p:nvSpPr>
        <p:spPr>
          <a:xfrm>
            <a:off x="286986" y="2058800"/>
            <a:ext cx="3555999" cy="40934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cs typeface="Calibri"/>
              </a:rPr>
              <a:t>Confirmed with Snowflake and EDS team that HR needs to have a </a:t>
            </a:r>
            <a:r>
              <a:rPr lang="en-US" sz="1600" b="1">
                <a:cs typeface="Calibri"/>
              </a:rPr>
              <a:t>separate instance of Snowflake</a:t>
            </a:r>
          </a:p>
          <a:p>
            <a:pPr marL="285750" indent="-285750">
              <a:buFont typeface="Arial"/>
              <a:buChar char="•"/>
            </a:pPr>
            <a:endParaRPr lang="en-US" sz="1600">
              <a:cs typeface="Calibri"/>
            </a:endParaRPr>
          </a:p>
          <a:p>
            <a:pPr marL="285750" indent="-285750">
              <a:buFont typeface="Arial"/>
              <a:buChar char="•"/>
            </a:pPr>
            <a:r>
              <a:rPr lang="en-US" sz="1600">
                <a:cs typeface="Calibri"/>
              </a:rPr>
              <a:t>Turned on </a:t>
            </a:r>
            <a:r>
              <a:rPr lang="en-US" sz="1600" b="1">
                <a:cs typeface="Calibri"/>
              </a:rPr>
              <a:t>Row and Column Level Anonymization</a:t>
            </a:r>
            <a:r>
              <a:rPr lang="en-US" sz="1600">
                <a:cs typeface="Calibri"/>
              </a:rPr>
              <a:t> and access governance to protect privacy and mitigate risk</a:t>
            </a:r>
          </a:p>
          <a:p>
            <a:pPr marL="285750" indent="-285750">
              <a:buFont typeface="Arial"/>
              <a:buChar char="•"/>
            </a:pPr>
            <a:endParaRPr lang="en-US" sz="1600">
              <a:cs typeface="Calibri"/>
            </a:endParaRPr>
          </a:p>
          <a:p>
            <a:pPr marL="285750" indent="-285750">
              <a:buFont typeface="Arial"/>
              <a:buChar char="•"/>
            </a:pPr>
            <a:r>
              <a:rPr lang="en-US" sz="1600">
                <a:cs typeface="Calibri"/>
              </a:rPr>
              <a:t>Created Audit Framework to trigger alerts for Data Quality to </a:t>
            </a:r>
            <a:r>
              <a:rPr lang="en-US" sz="1600" b="1">
                <a:cs typeface="Calibri"/>
              </a:rPr>
              <a:t>proactively update and fix data</a:t>
            </a:r>
          </a:p>
          <a:p>
            <a:pPr marL="285750" indent="-285750">
              <a:buFont typeface="Arial"/>
              <a:buChar char="•"/>
            </a:pPr>
            <a:endParaRPr lang="en-US" sz="1600">
              <a:cs typeface="Calibri"/>
            </a:endParaRPr>
          </a:p>
          <a:p>
            <a:pPr marL="285750" indent="-285750">
              <a:buFont typeface="Arial"/>
              <a:buChar char="•"/>
            </a:pPr>
            <a:r>
              <a:rPr lang="en-US" sz="1600">
                <a:cs typeface="Calibri"/>
              </a:rPr>
              <a:t>Enabling </a:t>
            </a:r>
            <a:r>
              <a:rPr lang="en-US" sz="1600" b="1">
                <a:cs typeface="Calibri"/>
              </a:rPr>
              <a:t>Okta and SSO</a:t>
            </a:r>
            <a:r>
              <a:rPr lang="en-US" sz="1600">
                <a:cs typeface="Calibri"/>
              </a:rPr>
              <a:t> (In Progress)</a:t>
            </a:r>
          </a:p>
          <a:p>
            <a:endParaRPr lang="en-US" sz="1600">
              <a:cs typeface="Calibri"/>
            </a:endParaRPr>
          </a:p>
          <a:p>
            <a:endParaRPr lang="en-US" sz="1600">
              <a:cs typeface="Calibri"/>
            </a:endParaRPr>
          </a:p>
        </p:txBody>
      </p:sp>
      <p:sp>
        <p:nvSpPr>
          <p:cNvPr id="8" name="TextBox 7">
            <a:extLst>
              <a:ext uri="{FF2B5EF4-FFF2-40B4-BE49-F238E27FC236}">
                <a16:creationId xmlns:a16="http://schemas.microsoft.com/office/drawing/2014/main" id="{DA2EC7D5-5DC5-ED99-F888-07DEBEB16676}"/>
              </a:ext>
            </a:extLst>
          </p:cNvPr>
          <p:cNvSpPr txBox="1"/>
          <p:nvPr/>
        </p:nvSpPr>
        <p:spPr>
          <a:xfrm>
            <a:off x="4258621" y="2015504"/>
            <a:ext cx="3738505" cy="43088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cs typeface="Calibri"/>
              </a:rPr>
              <a:t>Identified </a:t>
            </a:r>
            <a:r>
              <a:rPr lang="en-US" sz="1600" b="1">
                <a:cs typeface="Calibri"/>
              </a:rPr>
              <a:t>87 Key Metrics</a:t>
            </a:r>
            <a:r>
              <a:rPr lang="en-US" sz="1600">
                <a:cs typeface="Calibri"/>
              </a:rPr>
              <a:t> to standardize definition and build out in HR Data Mart</a:t>
            </a:r>
            <a:endParaRPr lang="en-US" sz="1600"/>
          </a:p>
          <a:p>
            <a:pPr marL="285750" indent="-285750">
              <a:buFont typeface="Arial"/>
              <a:buChar char="•"/>
            </a:pPr>
            <a:endParaRPr lang="en-US" sz="1600">
              <a:cs typeface="Calibri"/>
            </a:endParaRPr>
          </a:p>
          <a:p>
            <a:pPr marL="285750" indent="-285750">
              <a:buFont typeface="Arial"/>
              <a:buChar char="•"/>
            </a:pPr>
            <a:r>
              <a:rPr lang="en-US" sz="1600" b="1">
                <a:cs typeface="Calibri"/>
              </a:rPr>
              <a:t>24 of the Key Metrics already have definitions</a:t>
            </a:r>
            <a:r>
              <a:rPr lang="en-US" sz="1600">
                <a:cs typeface="Calibri"/>
              </a:rPr>
              <a:t> that we just need to confirm as the standard definition and build out in HR Data Mart</a:t>
            </a:r>
          </a:p>
          <a:p>
            <a:pPr marL="285750" indent="-285750">
              <a:buFont typeface="Arial"/>
              <a:buChar char="•"/>
            </a:pPr>
            <a:endParaRPr lang="en-US" sz="1600">
              <a:cs typeface="Calibri"/>
            </a:endParaRPr>
          </a:p>
          <a:p>
            <a:pPr marL="285750" indent="-285750">
              <a:buFont typeface="Arial"/>
              <a:buChar char="•"/>
            </a:pPr>
            <a:r>
              <a:rPr lang="en-US" sz="1600" b="1">
                <a:cs typeface="Calibri"/>
              </a:rPr>
              <a:t>Engaged HRLT </a:t>
            </a:r>
            <a:r>
              <a:rPr lang="en-US" sz="1600">
                <a:cs typeface="Calibri"/>
              </a:rPr>
              <a:t>to gain input into definitions</a:t>
            </a:r>
          </a:p>
          <a:p>
            <a:pPr marL="285750" indent="-285750">
              <a:buFont typeface="Arial"/>
              <a:buChar char="•"/>
            </a:pPr>
            <a:endParaRPr lang="en-US" sz="1600">
              <a:cs typeface="Calibri"/>
            </a:endParaRPr>
          </a:p>
          <a:p>
            <a:pPr marL="285750" indent="-285750">
              <a:buFont typeface="Arial"/>
              <a:buChar char="•"/>
            </a:pPr>
            <a:r>
              <a:rPr lang="en-US" sz="1600" b="1">
                <a:cs typeface="Calibri"/>
              </a:rPr>
              <a:t>Hired Program Manager</a:t>
            </a:r>
            <a:r>
              <a:rPr lang="en-US" sz="1600">
                <a:cs typeface="Calibri"/>
              </a:rPr>
              <a:t> of the HR Data Competency Program in P8 to drive the standardization and governance conversations</a:t>
            </a:r>
          </a:p>
          <a:p>
            <a:endParaRPr lang="en-US" sz="1600">
              <a:cs typeface="Calibri"/>
            </a:endParaRPr>
          </a:p>
        </p:txBody>
      </p:sp>
      <p:sp>
        <p:nvSpPr>
          <p:cNvPr id="9" name="TextBox 8">
            <a:extLst>
              <a:ext uri="{FF2B5EF4-FFF2-40B4-BE49-F238E27FC236}">
                <a16:creationId xmlns:a16="http://schemas.microsoft.com/office/drawing/2014/main" id="{0868CBBA-0542-1C82-AFBF-1E4A6305817C}"/>
              </a:ext>
            </a:extLst>
          </p:cNvPr>
          <p:cNvSpPr txBox="1"/>
          <p:nvPr/>
        </p:nvSpPr>
        <p:spPr>
          <a:xfrm>
            <a:off x="8321733" y="2058799"/>
            <a:ext cx="3773142"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a:cs typeface="Calibri"/>
              </a:rPr>
              <a:t>Deployed </a:t>
            </a:r>
            <a:r>
              <a:rPr lang="en-US" sz="1600" b="1">
                <a:cs typeface="Calibri"/>
              </a:rPr>
              <a:t>25 views in the Curated (Harmonized) Layer</a:t>
            </a:r>
            <a:r>
              <a:rPr lang="en-US" sz="1600">
                <a:cs typeface="Calibri"/>
              </a:rPr>
              <a:t> that are re-usable, system agnostic (concept based) and fully scalable for future analytics</a:t>
            </a:r>
          </a:p>
          <a:p>
            <a:pPr marL="285750" indent="-285750">
              <a:buFont typeface="Arial"/>
              <a:buChar char="•"/>
            </a:pPr>
            <a:endParaRPr lang="en-US" sz="1600">
              <a:cs typeface="Calibri"/>
            </a:endParaRPr>
          </a:p>
          <a:p>
            <a:pPr marL="285750" indent="-285750">
              <a:buFont typeface="Arial"/>
              <a:buChar char="•"/>
            </a:pPr>
            <a:r>
              <a:rPr lang="en-US" sz="1600">
                <a:cs typeface="Calibri"/>
              </a:rPr>
              <a:t>Deployed </a:t>
            </a:r>
            <a:r>
              <a:rPr lang="en-US" sz="1600" b="1">
                <a:cs typeface="Calibri"/>
              </a:rPr>
              <a:t>4 views in the Analytics Layer</a:t>
            </a:r>
            <a:r>
              <a:rPr lang="en-US" sz="1600">
                <a:cs typeface="Calibri"/>
              </a:rPr>
              <a:t> (</a:t>
            </a:r>
            <a:r>
              <a:rPr lang="en-US" sz="1600" b="1">
                <a:cs typeface="Calibri"/>
              </a:rPr>
              <a:t>Manager Hierarchy</a:t>
            </a:r>
            <a:r>
              <a:rPr lang="en-US" sz="1600">
                <a:cs typeface="Calibri"/>
              </a:rPr>
              <a:t> and </a:t>
            </a:r>
            <a:r>
              <a:rPr lang="en-US" sz="1600" b="1">
                <a:cs typeface="Calibri"/>
              </a:rPr>
              <a:t>Roster both by Period and by Week</a:t>
            </a:r>
            <a:r>
              <a:rPr lang="en-US" sz="1600">
                <a:cs typeface="Calibri"/>
              </a:rPr>
              <a:t>)</a:t>
            </a:r>
          </a:p>
          <a:p>
            <a:pPr marL="285750" indent="-285750">
              <a:buFont typeface="Arial"/>
              <a:buChar char="•"/>
            </a:pPr>
            <a:endParaRPr lang="en-US" sz="1600">
              <a:cs typeface="Calibri"/>
            </a:endParaRPr>
          </a:p>
          <a:p>
            <a:pPr marL="285750" indent="-285750">
              <a:buFont typeface="Arial"/>
              <a:buChar char="•"/>
            </a:pPr>
            <a:r>
              <a:rPr lang="en-US" sz="1600">
                <a:cs typeface="Calibri"/>
              </a:rPr>
              <a:t>Foundational data model created and re-configured, so </a:t>
            </a:r>
            <a:r>
              <a:rPr lang="en-US" sz="1600" b="1">
                <a:cs typeface="Calibri"/>
              </a:rPr>
              <a:t>new analysis can be done in hours</a:t>
            </a:r>
            <a:r>
              <a:rPr lang="en-US" sz="1600">
                <a:cs typeface="Calibri"/>
              </a:rPr>
              <a:t> rather than building specific views which historically have taken months to build.</a:t>
            </a:r>
          </a:p>
        </p:txBody>
      </p:sp>
      <p:sp>
        <p:nvSpPr>
          <p:cNvPr id="11" name="Rounded Rectangle 18">
            <a:extLst>
              <a:ext uri="{FF2B5EF4-FFF2-40B4-BE49-F238E27FC236}">
                <a16:creationId xmlns:a16="http://schemas.microsoft.com/office/drawing/2014/main" id="{2AAE8971-E3EA-C9A0-6F2E-70420EA95664}"/>
              </a:ext>
            </a:extLst>
          </p:cNvPr>
          <p:cNvSpPr/>
          <p:nvPr/>
        </p:nvSpPr>
        <p:spPr>
          <a:xfrm>
            <a:off x="340811" y="1119123"/>
            <a:ext cx="3310985"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Technical Architecture Updates</a:t>
            </a:r>
            <a:endParaRPr lang="en-US"/>
          </a:p>
        </p:txBody>
      </p:sp>
      <p:sp>
        <p:nvSpPr>
          <p:cNvPr id="12" name="Rounded Rectangle 18">
            <a:extLst>
              <a:ext uri="{FF2B5EF4-FFF2-40B4-BE49-F238E27FC236}">
                <a16:creationId xmlns:a16="http://schemas.microsoft.com/office/drawing/2014/main" id="{BDAA94B1-48FB-3842-E018-C818C7DE3DFE}"/>
              </a:ext>
            </a:extLst>
          </p:cNvPr>
          <p:cNvSpPr/>
          <p:nvPr/>
        </p:nvSpPr>
        <p:spPr>
          <a:xfrm>
            <a:off x="4401925" y="1119122"/>
            <a:ext cx="3388916"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Standard Definitions and Metrics</a:t>
            </a:r>
          </a:p>
        </p:txBody>
      </p:sp>
      <p:sp>
        <p:nvSpPr>
          <p:cNvPr id="13" name="Rounded Rectangle 18">
            <a:extLst>
              <a:ext uri="{FF2B5EF4-FFF2-40B4-BE49-F238E27FC236}">
                <a16:creationId xmlns:a16="http://schemas.microsoft.com/office/drawing/2014/main" id="{050C5D98-55CC-0DC9-24FA-2FC3DE67C2AC}"/>
              </a:ext>
            </a:extLst>
          </p:cNvPr>
          <p:cNvSpPr/>
          <p:nvPr/>
        </p:nvSpPr>
        <p:spPr>
          <a:xfrm>
            <a:off x="8480356" y="1162418"/>
            <a:ext cx="3310985"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Business Layers of the Data Mart</a:t>
            </a:r>
          </a:p>
        </p:txBody>
      </p:sp>
    </p:spTree>
    <p:extLst>
      <p:ext uri="{BB962C8B-B14F-4D97-AF65-F5344CB8AC3E}">
        <p14:creationId xmlns:p14="http://schemas.microsoft.com/office/powerpoint/2010/main" val="382028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992CA55-35A0-571B-0166-1ABECCDEDD02}"/>
              </a:ext>
            </a:extLst>
          </p:cNvPr>
          <p:cNvSpPr>
            <a:spLocks noGrp="1"/>
          </p:cNvSpPr>
          <p:nvPr>
            <p:ph sz="quarter" idx="10"/>
          </p:nvPr>
        </p:nvSpPr>
        <p:spPr/>
        <p:txBody>
          <a:bodyPr/>
          <a:lstStyle/>
          <a:p>
            <a:r>
              <a:rPr lang="en-US">
                <a:cs typeface="Calibri"/>
              </a:rPr>
              <a:t>Data Competency – Proposed FY23 OP1</a:t>
            </a:r>
            <a:endParaRPr lang="en-US"/>
          </a:p>
        </p:txBody>
      </p:sp>
      <p:graphicFrame>
        <p:nvGraphicFramePr>
          <p:cNvPr id="4" name="Table 3">
            <a:extLst>
              <a:ext uri="{FF2B5EF4-FFF2-40B4-BE49-F238E27FC236}">
                <a16:creationId xmlns:a16="http://schemas.microsoft.com/office/drawing/2014/main" id="{0B3BBF99-CF3D-1EAE-760E-DF0ACD9E66B2}"/>
              </a:ext>
            </a:extLst>
          </p:cNvPr>
          <p:cNvGraphicFramePr>
            <a:graphicFrameLocks noGrp="1"/>
          </p:cNvGraphicFramePr>
          <p:nvPr>
            <p:extLst>
              <p:ext uri="{D42A27DB-BD31-4B8C-83A1-F6EECF244321}">
                <p14:modId xmlns:p14="http://schemas.microsoft.com/office/powerpoint/2010/main" val="1817545597"/>
              </p:ext>
            </p:extLst>
          </p:nvPr>
        </p:nvGraphicFramePr>
        <p:xfrm>
          <a:off x="445782" y="1219629"/>
          <a:ext cx="11504915" cy="4868361"/>
        </p:xfrm>
        <a:graphic>
          <a:graphicData uri="http://schemas.openxmlformats.org/drawingml/2006/table">
            <a:tbl>
              <a:tblPr firstRow="1" firstCol="1" bandRow="1">
                <a:tableStyleId>{5C22544A-7EE6-4342-B048-85BDC9FD1C3A}</a:tableStyleId>
              </a:tblPr>
              <a:tblGrid>
                <a:gridCol w="510292">
                  <a:extLst>
                    <a:ext uri="{9D8B030D-6E8A-4147-A177-3AD203B41FA5}">
                      <a16:colId xmlns:a16="http://schemas.microsoft.com/office/drawing/2014/main" val="533920977"/>
                    </a:ext>
                  </a:extLst>
                </a:gridCol>
                <a:gridCol w="3811235">
                  <a:extLst>
                    <a:ext uri="{9D8B030D-6E8A-4147-A177-3AD203B41FA5}">
                      <a16:colId xmlns:a16="http://schemas.microsoft.com/office/drawing/2014/main" val="103588931"/>
                    </a:ext>
                  </a:extLst>
                </a:gridCol>
                <a:gridCol w="790112">
                  <a:extLst>
                    <a:ext uri="{9D8B030D-6E8A-4147-A177-3AD203B41FA5}">
                      <a16:colId xmlns:a16="http://schemas.microsoft.com/office/drawing/2014/main" val="570694509"/>
                    </a:ext>
                  </a:extLst>
                </a:gridCol>
                <a:gridCol w="1349406">
                  <a:extLst>
                    <a:ext uri="{9D8B030D-6E8A-4147-A177-3AD203B41FA5}">
                      <a16:colId xmlns:a16="http://schemas.microsoft.com/office/drawing/2014/main" val="71923729"/>
                    </a:ext>
                  </a:extLst>
                </a:gridCol>
                <a:gridCol w="1242874">
                  <a:extLst>
                    <a:ext uri="{9D8B030D-6E8A-4147-A177-3AD203B41FA5}">
                      <a16:colId xmlns:a16="http://schemas.microsoft.com/office/drawing/2014/main" val="3093036230"/>
                    </a:ext>
                  </a:extLst>
                </a:gridCol>
                <a:gridCol w="3800996">
                  <a:extLst>
                    <a:ext uri="{9D8B030D-6E8A-4147-A177-3AD203B41FA5}">
                      <a16:colId xmlns:a16="http://schemas.microsoft.com/office/drawing/2014/main" val="2613587701"/>
                    </a:ext>
                  </a:extLst>
                </a:gridCol>
              </a:tblGrid>
              <a:tr h="287608">
                <a:tc>
                  <a:txBody>
                    <a:bodyPr/>
                    <a:lstStyle/>
                    <a:p>
                      <a:pPr algn="ctr">
                        <a:spcAft>
                          <a:spcPts val="0"/>
                        </a:spcAft>
                      </a:pPr>
                      <a:r>
                        <a:rPr lang="en-US" sz="1100">
                          <a:effectLst/>
                        </a:rPr>
                        <a:t>ID</a:t>
                      </a:r>
                    </a:p>
                  </a:txBody>
                  <a:tcPr marL="68580" marR="68580" marT="0" marB="0" anchor="ctr"/>
                </a:tc>
                <a:tc>
                  <a:txBody>
                    <a:bodyPr/>
                    <a:lstStyle/>
                    <a:p>
                      <a:pPr algn="ctr">
                        <a:spcAft>
                          <a:spcPts val="0"/>
                        </a:spcAft>
                      </a:pPr>
                      <a:r>
                        <a:rPr lang="en-US" sz="1100">
                          <a:effectLst/>
                        </a:rPr>
                        <a:t>Data Competency Initiative</a:t>
                      </a:r>
                    </a:p>
                  </a:txBody>
                  <a:tcPr marL="68580" marR="68580" marT="0" marB="0" anchor="ctr"/>
                </a:tc>
                <a:tc>
                  <a:txBody>
                    <a:bodyPr/>
                    <a:lstStyle/>
                    <a:p>
                      <a:pPr algn="ctr">
                        <a:spcAft>
                          <a:spcPts val="0"/>
                        </a:spcAft>
                      </a:pPr>
                      <a:r>
                        <a:rPr lang="en-US" sz="1100">
                          <a:effectLst/>
                        </a:rPr>
                        <a:t>Priority</a:t>
                      </a:r>
                    </a:p>
                  </a:txBody>
                  <a:tcPr marL="68580" marR="68580" marT="0" marB="0" anchor="ctr"/>
                </a:tc>
                <a:tc>
                  <a:txBody>
                    <a:bodyPr/>
                    <a:lstStyle/>
                    <a:p>
                      <a:pPr lvl="0" algn="ctr">
                        <a:spcAft>
                          <a:spcPts val="0"/>
                        </a:spcAft>
                        <a:buNone/>
                      </a:pPr>
                      <a:r>
                        <a:rPr lang="en-US" sz="1100">
                          <a:effectLst/>
                        </a:rPr>
                        <a:t>Target Start Date</a:t>
                      </a:r>
                    </a:p>
                  </a:txBody>
                  <a:tcPr marL="68580" marR="68580" marT="0" marB="0" anchor="ctr"/>
                </a:tc>
                <a:tc>
                  <a:txBody>
                    <a:bodyPr/>
                    <a:lstStyle/>
                    <a:p>
                      <a:pPr algn="ctr">
                        <a:spcAft>
                          <a:spcPts val="0"/>
                        </a:spcAft>
                      </a:pPr>
                      <a:r>
                        <a:rPr lang="en-US" sz="1100">
                          <a:effectLst/>
                        </a:rPr>
                        <a:t>Target End Date</a:t>
                      </a:r>
                    </a:p>
                  </a:txBody>
                  <a:tcPr marL="68580" marR="68580" marT="0" marB="0" anchor="ctr"/>
                </a:tc>
                <a:tc>
                  <a:txBody>
                    <a:bodyPr/>
                    <a:lstStyle/>
                    <a:p>
                      <a:pPr algn="ctr">
                        <a:spcAft>
                          <a:spcPts val="0"/>
                        </a:spcAft>
                      </a:pPr>
                      <a:r>
                        <a:rPr lang="en-US" sz="1100">
                          <a:effectLst/>
                        </a:rPr>
                        <a:t>Additional Notes</a:t>
                      </a:r>
                    </a:p>
                  </a:txBody>
                  <a:tcPr marL="68580" marR="68580" marT="0" marB="0" anchor="ctr"/>
                </a:tc>
                <a:extLst>
                  <a:ext uri="{0D108BD9-81ED-4DB2-BD59-A6C34878D82A}">
                    <a16:rowId xmlns:a16="http://schemas.microsoft.com/office/drawing/2014/main" val="1469296726"/>
                  </a:ext>
                </a:extLst>
              </a:tr>
              <a:tr h="278780">
                <a:tc>
                  <a:txBody>
                    <a:bodyPr/>
                    <a:lstStyle/>
                    <a:p>
                      <a:pPr algn="ctr">
                        <a:spcAft>
                          <a:spcPts val="0"/>
                        </a:spcAft>
                      </a:pPr>
                      <a:r>
                        <a:rPr lang="en-US" sz="1100">
                          <a:effectLst/>
                        </a:rPr>
                        <a:t>0</a:t>
                      </a:r>
                    </a:p>
                  </a:txBody>
                  <a:tcPr marL="68580" marR="68580" marT="0" marB="0" anchor="ctr"/>
                </a:tc>
                <a:tc>
                  <a:txBody>
                    <a:bodyPr/>
                    <a:lstStyle/>
                    <a:p>
                      <a:pPr>
                        <a:spcAft>
                          <a:spcPts val="0"/>
                        </a:spcAft>
                      </a:pPr>
                      <a:r>
                        <a:rPr lang="en-US" sz="1000">
                          <a:effectLst/>
                        </a:rPr>
                        <a:t>Snowflake Technical Architectural Updates</a:t>
                      </a:r>
                    </a:p>
                  </a:txBody>
                  <a:tcPr marL="68580" marR="68580" marT="0" marB="0" anchor="ctr"/>
                </a:tc>
                <a:tc>
                  <a:txBody>
                    <a:bodyPr/>
                    <a:lstStyle/>
                    <a:p>
                      <a:pPr algn="ctr">
                        <a:lnSpc>
                          <a:spcPct val="105000"/>
                        </a:lnSpc>
                        <a:spcAft>
                          <a:spcPts val="0"/>
                        </a:spcAft>
                      </a:pPr>
                      <a:r>
                        <a:rPr lang="en-US" sz="1000">
                          <a:effectLst/>
                        </a:rPr>
                        <a:t>FY22</a:t>
                      </a:r>
                    </a:p>
                  </a:txBody>
                  <a:tcPr marL="68580" marR="68580" marT="0" marB="0" anchor="ctr"/>
                </a:tc>
                <a:tc>
                  <a:txBody>
                    <a:bodyPr/>
                    <a:lstStyle/>
                    <a:p>
                      <a:pPr lvl="0" algn="ctr">
                        <a:lnSpc>
                          <a:spcPct val="105000"/>
                        </a:lnSpc>
                        <a:spcAft>
                          <a:spcPts val="0"/>
                        </a:spcAft>
                        <a:buNone/>
                      </a:pPr>
                      <a:r>
                        <a:rPr lang="en-US" sz="1000">
                          <a:effectLst/>
                        </a:rPr>
                        <a:t>P04-22</a:t>
                      </a:r>
                    </a:p>
                  </a:txBody>
                  <a:tcPr marL="68580" marR="68580" marT="0" marB="0" anchor="ctr"/>
                </a:tc>
                <a:tc>
                  <a:txBody>
                    <a:bodyPr/>
                    <a:lstStyle/>
                    <a:p>
                      <a:pPr algn="ctr">
                        <a:lnSpc>
                          <a:spcPct val="105000"/>
                        </a:lnSpc>
                        <a:spcAft>
                          <a:spcPts val="0"/>
                        </a:spcAft>
                      </a:pPr>
                      <a:r>
                        <a:rPr lang="en-US" sz="1000">
                          <a:effectLst/>
                        </a:rPr>
                        <a:t>P12-22</a:t>
                      </a:r>
                    </a:p>
                  </a:txBody>
                  <a:tcPr marL="68580" marR="68580" marT="0" marB="0" anchor="ctr"/>
                </a:tc>
                <a:tc>
                  <a:txBody>
                    <a:bodyPr/>
                    <a:lstStyle/>
                    <a:p>
                      <a:pPr algn="l">
                        <a:lnSpc>
                          <a:spcPct val="105000"/>
                        </a:lnSpc>
                        <a:spcAft>
                          <a:spcPts val="0"/>
                        </a:spcAft>
                      </a:pPr>
                      <a:r>
                        <a:rPr lang="en-US" sz="1000">
                          <a:effectLst/>
                        </a:rPr>
                        <a:t>Owned by HRIT</a:t>
                      </a:r>
                    </a:p>
                  </a:txBody>
                  <a:tcPr marL="68580" marR="68580" marT="0" marB="0" anchor="ctr"/>
                </a:tc>
                <a:extLst>
                  <a:ext uri="{0D108BD9-81ED-4DB2-BD59-A6C34878D82A}">
                    <a16:rowId xmlns:a16="http://schemas.microsoft.com/office/drawing/2014/main" val="1753926873"/>
                  </a:ext>
                </a:extLst>
              </a:tr>
              <a:tr h="269487">
                <a:tc>
                  <a:txBody>
                    <a:bodyPr/>
                    <a:lstStyle/>
                    <a:p>
                      <a:pPr algn="ctr">
                        <a:spcAft>
                          <a:spcPts val="0"/>
                        </a:spcAft>
                      </a:pPr>
                      <a:r>
                        <a:rPr lang="en-US" sz="1100">
                          <a:effectLst/>
                        </a:rPr>
                        <a:t>1</a:t>
                      </a:r>
                    </a:p>
                  </a:txBody>
                  <a:tcPr marL="68580" marR="68580" marT="0" marB="0" anchor="ctr"/>
                </a:tc>
                <a:tc>
                  <a:txBody>
                    <a:bodyPr/>
                    <a:lstStyle/>
                    <a:p>
                      <a:pPr>
                        <a:spcAft>
                          <a:spcPts val="0"/>
                        </a:spcAft>
                      </a:pPr>
                      <a:r>
                        <a:rPr lang="en-US" sz="1000">
                          <a:effectLst/>
                        </a:rPr>
                        <a:t>Standard Data Definitions and Metrics</a:t>
                      </a:r>
                    </a:p>
                  </a:txBody>
                  <a:tcPr marL="68580" marR="68580" marT="0" marB="0" anchor="ctr"/>
                </a:tc>
                <a:tc>
                  <a:txBody>
                    <a:bodyPr/>
                    <a:lstStyle/>
                    <a:p>
                      <a:pPr algn="ctr">
                        <a:spcAft>
                          <a:spcPts val="0"/>
                        </a:spcAft>
                      </a:pPr>
                      <a:r>
                        <a:rPr lang="en-US" sz="1000">
                          <a:effectLst/>
                        </a:rPr>
                        <a:t>FY22 – FY23</a:t>
                      </a:r>
                    </a:p>
                  </a:txBody>
                  <a:tcPr marL="68580" marR="68580" marT="0" marB="0" anchor="ctr"/>
                </a:tc>
                <a:tc>
                  <a:txBody>
                    <a:bodyPr/>
                    <a:lstStyle/>
                    <a:p>
                      <a:pPr lvl="0" algn="ctr">
                        <a:spcAft>
                          <a:spcPts val="0"/>
                        </a:spcAft>
                        <a:buNone/>
                      </a:pPr>
                      <a:r>
                        <a:rPr lang="en-US" sz="1000">
                          <a:effectLst/>
                        </a:rPr>
                        <a:t>P04-22</a:t>
                      </a:r>
                    </a:p>
                  </a:txBody>
                  <a:tcPr marL="68580" marR="68580" marT="0" marB="0" anchor="ctr"/>
                </a:tc>
                <a:tc>
                  <a:txBody>
                    <a:bodyPr/>
                    <a:lstStyle/>
                    <a:p>
                      <a:pPr algn="ctr">
                        <a:spcAft>
                          <a:spcPts val="0"/>
                        </a:spcAft>
                      </a:pPr>
                      <a:r>
                        <a:rPr lang="en-US" sz="1000">
                          <a:effectLst/>
                        </a:rPr>
                        <a:t>P12-22</a:t>
                      </a:r>
                    </a:p>
                  </a:txBody>
                  <a:tcPr marL="68580" marR="68580" marT="0" marB="0" anchor="ctr"/>
                </a:tc>
                <a:tc>
                  <a:txBody>
                    <a:bodyPr/>
                    <a:lstStyle/>
                    <a:p>
                      <a:pPr algn="l">
                        <a:spcAft>
                          <a:spcPts val="0"/>
                        </a:spcAft>
                      </a:pPr>
                      <a:r>
                        <a:rPr lang="en-US" sz="1000">
                          <a:effectLst/>
                        </a:rPr>
                        <a:t>Paused from P06 to P08 for resourcing and Business Layer development. Phase 1 Completion by P12-22, and Phase 2 ongoing throughout FY23</a:t>
                      </a:r>
                    </a:p>
                  </a:txBody>
                  <a:tcPr marL="68580" marR="68580" marT="0" marB="0" anchor="ctr"/>
                </a:tc>
                <a:extLst>
                  <a:ext uri="{0D108BD9-81ED-4DB2-BD59-A6C34878D82A}">
                    <a16:rowId xmlns:a16="http://schemas.microsoft.com/office/drawing/2014/main" val="580103584"/>
                  </a:ext>
                </a:extLst>
              </a:tr>
              <a:tr h="263641">
                <a:tc>
                  <a:txBody>
                    <a:bodyPr/>
                    <a:lstStyle/>
                    <a:p>
                      <a:pPr algn="ctr">
                        <a:spcAft>
                          <a:spcPts val="0"/>
                        </a:spcAft>
                      </a:pPr>
                      <a:r>
                        <a:rPr lang="en-US" sz="1100">
                          <a:effectLst/>
                        </a:rPr>
                        <a:t>2</a:t>
                      </a:r>
                    </a:p>
                  </a:txBody>
                  <a:tcPr marL="68580" marR="68580" marT="0" marB="0" anchor="ctr"/>
                </a:tc>
                <a:tc>
                  <a:txBody>
                    <a:bodyPr/>
                    <a:lstStyle/>
                    <a:p>
                      <a:pPr>
                        <a:spcAft>
                          <a:spcPts val="0"/>
                        </a:spcAft>
                      </a:pPr>
                      <a:r>
                        <a:rPr lang="en-US" sz="1000">
                          <a:effectLst/>
                        </a:rPr>
                        <a:t>Curated and Business Product Layer in Snowflake</a:t>
                      </a:r>
                    </a:p>
                  </a:txBody>
                  <a:tcPr marL="68580" marR="68580" marT="0" marB="0" anchor="ctr"/>
                </a:tc>
                <a:tc>
                  <a:txBody>
                    <a:bodyPr/>
                    <a:lstStyle/>
                    <a:p>
                      <a:pPr algn="ctr">
                        <a:lnSpc>
                          <a:spcPct val="105000"/>
                        </a:lnSpc>
                        <a:spcAft>
                          <a:spcPts val="0"/>
                        </a:spcAft>
                      </a:pPr>
                      <a:r>
                        <a:rPr lang="en-US" sz="1000">
                          <a:effectLst/>
                        </a:rPr>
                        <a:t>FY22</a:t>
                      </a:r>
                    </a:p>
                  </a:txBody>
                  <a:tcPr marL="68580" marR="68580" marT="0" marB="0" anchor="ctr"/>
                </a:tc>
                <a:tc>
                  <a:txBody>
                    <a:bodyPr/>
                    <a:lstStyle/>
                    <a:p>
                      <a:pPr lvl="0" algn="ctr">
                        <a:lnSpc>
                          <a:spcPct val="105000"/>
                        </a:lnSpc>
                        <a:spcAft>
                          <a:spcPts val="0"/>
                        </a:spcAft>
                        <a:buNone/>
                      </a:pPr>
                      <a:r>
                        <a:rPr lang="en-US" sz="1000">
                          <a:effectLst/>
                        </a:rPr>
                        <a:t>P06-22</a:t>
                      </a:r>
                    </a:p>
                  </a:txBody>
                  <a:tcPr marL="68580" marR="68580" marT="0" marB="0" anchor="ctr"/>
                </a:tc>
                <a:tc>
                  <a:txBody>
                    <a:bodyPr/>
                    <a:lstStyle/>
                    <a:p>
                      <a:pPr algn="ctr">
                        <a:lnSpc>
                          <a:spcPct val="105000"/>
                        </a:lnSpc>
                        <a:spcAft>
                          <a:spcPts val="0"/>
                        </a:spcAft>
                      </a:pPr>
                      <a:r>
                        <a:rPr lang="en-US" sz="1000">
                          <a:effectLst/>
                        </a:rPr>
                        <a:t>P08-22</a:t>
                      </a:r>
                    </a:p>
                  </a:txBody>
                  <a:tcPr marL="68580" marR="68580" marT="0" marB="0" anchor="ctr"/>
                </a:tc>
                <a:tc>
                  <a:txBody>
                    <a:bodyPr/>
                    <a:lstStyle/>
                    <a:p>
                      <a:pPr algn="l">
                        <a:lnSpc>
                          <a:spcPct val="105000"/>
                        </a:lnSpc>
                        <a:spcAft>
                          <a:spcPts val="0"/>
                        </a:spcAft>
                      </a:pPr>
                      <a:r>
                        <a:rPr lang="en-US" sz="1000">
                          <a:effectLst/>
                        </a:rPr>
                        <a:t>Business Layers created and deployed in P08-22. Additional sources of data through to the Business Layers will be ongoing work.</a:t>
                      </a:r>
                    </a:p>
                  </a:txBody>
                  <a:tcPr marL="68580" marR="68580" marT="0" marB="0" anchor="ctr"/>
                </a:tc>
                <a:extLst>
                  <a:ext uri="{0D108BD9-81ED-4DB2-BD59-A6C34878D82A}">
                    <a16:rowId xmlns:a16="http://schemas.microsoft.com/office/drawing/2014/main" val="2614177359"/>
                  </a:ext>
                </a:extLst>
              </a:tr>
              <a:tr h="241609">
                <a:tc>
                  <a:txBody>
                    <a:bodyPr/>
                    <a:lstStyle/>
                    <a:p>
                      <a:pPr algn="ctr">
                        <a:spcAft>
                          <a:spcPts val="0"/>
                        </a:spcAft>
                      </a:pPr>
                      <a:r>
                        <a:rPr lang="en-US" sz="1100">
                          <a:effectLst/>
                        </a:rPr>
                        <a:t>3</a:t>
                      </a:r>
                    </a:p>
                  </a:txBody>
                  <a:tcPr marL="68580" marR="68580" marT="0" marB="0" anchor="ctr"/>
                </a:tc>
                <a:tc>
                  <a:txBody>
                    <a:bodyPr/>
                    <a:lstStyle/>
                    <a:p>
                      <a:pPr>
                        <a:spcAft>
                          <a:spcPts val="0"/>
                        </a:spcAft>
                      </a:pPr>
                      <a:r>
                        <a:rPr lang="en-US" sz="1000">
                          <a:effectLst/>
                        </a:rPr>
                        <a:t>Historical (Point-in-Time) Reporting and Historically Reported Metrics</a:t>
                      </a:r>
                    </a:p>
                  </a:txBody>
                  <a:tcPr marL="68580" marR="68580" marT="0" marB="0" anchor="ctr"/>
                </a:tc>
                <a:tc>
                  <a:txBody>
                    <a:bodyPr/>
                    <a:lstStyle/>
                    <a:p>
                      <a:pPr algn="ctr">
                        <a:lnSpc>
                          <a:spcPct val="105000"/>
                        </a:lnSpc>
                        <a:spcAft>
                          <a:spcPts val="0"/>
                        </a:spcAft>
                      </a:pPr>
                      <a:r>
                        <a:rPr lang="en-US" sz="1000">
                          <a:solidFill>
                            <a:schemeClr val="dk1"/>
                          </a:solidFill>
                          <a:effectLst/>
                          <a:latin typeface="+mn-lt"/>
                          <a:ea typeface="+mn-ea"/>
                          <a:cs typeface="+mn-cs"/>
                        </a:rPr>
                        <a:t>FY23</a:t>
                      </a:r>
                    </a:p>
                  </a:txBody>
                  <a:tcPr marL="68580" marR="68580" marT="0" marB="0" anchor="ctr"/>
                </a:tc>
                <a:tc>
                  <a:txBody>
                    <a:bodyPr/>
                    <a:lstStyle/>
                    <a:p>
                      <a:pPr lvl="0" algn="ctr">
                        <a:lnSpc>
                          <a:spcPct val="105000"/>
                        </a:lnSpc>
                        <a:spcAft>
                          <a:spcPts val="0"/>
                        </a:spcAft>
                        <a:buNone/>
                      </a:pPr>
                      <a:r>
                        <a:rPr lang="en-US" sz="1000">
                          <a:effectLst/>
                        </a:rPr>
                        <a:t>P01-23</a:t>
                      </a:r>
                    </a:p>
                  </a:txBody>
                  <a:tcPr marL="68580" marR="68580" marT="0" marB="0" anchor="ctr"/>
                </a:tc>
                <a:tc>
                  <a:txBody>
                    <a:bodyPr/>
                    <a:lstStyle/>
                    <a:p>
                      <a:pPr algn="ctr">
                        <a:lnSpc>
                          <a:spcPct val="105000"/>
                        </a:lnSpc>
                        <a:spcAft>
                          <a:spcPts val="0"/>
                        </a:spcAft>
                      </a:pPr>
                      <a:r>
                        <a:rPr lang="en-US" sz="1000">
                          <a:effectLst/>
                        </a:rPr>
                        <a:t>P02-23</a:t>
                      </a:r>
                    </a:p>
                  </a:txBody>
                  <a:tcPr marL="68580" marR="68580" marT="0" marB="0" anchor="ctr"/>
                </a:tc>
                <a:tc>
                  <a:txBody>
                    <a:bodyPr/>
                    <a:lstStyle/>
                    <a:p>
                      <a:pPr algn="l">
                        <a:lnSpc>
                          <a:spcPct val="105000"/>
                        </a:lnSpc>
                        <a:spcAft>
                          <a:spcPts val="0"/>
                        </a:spcAft>
                      </a:pPr>
                      <a:endParaRPr lang="en-US" sz="1000">
                        <a:effectLst/>
                      </a:endParaRPr>
                    </a:p>
                  </a:txBody>
                  <a:tcPr marL="68580" marR="68580" marT="0" marB="0" anchor="ctr"/>
                </a:tc>
                <a:extLst>
                  <a:ext uri="{0D108BD9-81ED-4DB2-BD59-A6C34878D82A}">
                    <a16:rowId xmlns:a16="http://schemas.microsoft.com/office/drawing/2014/main" val="983588792"/>
                  </a:ext>
                </a:extLst>
              </a:tr>
              <a:tr h="297365">
                <a:tc>
                  <a:txBody>
                    <a:bodyPr/>
                    <a:lstStyle/>
                    <a:p>
                      <a:pPr algn="ctr">
                        <a:spcAft>
                          <a:spcPts val="0"/>
                        </a:spcAft>
                      </a:pPr>
                      <a:r>
                        <a:rPr lang="en-US" sz="1100">
                          <a:effectLst/>
                        </a:rPr>
                        <a:t>4</a:t>
                      </a:r>
                    </a:p>
                  </a:txBody>
                  <a:tcPr marL="68580" marR="68580" marT="0" marB="0" anchor="ctr"/>
                </a:tc>
                <a:tc>
                  <a:txBody>
                    <a:bodyPr/>
                    <a:lstStyle/>
                    <a:p>
                      <a:pPr>
                        <a:spcAft>
                          <a:spcPts val="0"/>
                        </a:spcAft>
                      </a:pPr>
                      <a:r>
                        <a:rPr lang="en-US" sz="1000">
                          <a:effectLst/>
                        </a:rPr>
                        <a:t>HR Data Product Inventory</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P01-23</a:t>
                      </a:r>
                    </a:p>
                  </a:txBody>
                  <a:tcPr marL="68580" marR="68580" marT="0" marB="0" anchor="ctr"/>
                </a:tc>
                <a:tc>
                  <a:txBody>
                    <a:bodyPr/>
                    <a:lstStyle/>
                    <a:p>
                      <a:pPr algn="ctr">
                        <a:spcAft>
                          <a:spcPts val="0"/>
                        </a:spcAft>
                      </a:pPr>
                      <a:r>
                        <a:rPr lang="en-US" sz="1000">
                          <a:effectLst/>
                        </a:rPr>
                        <a:t>P03-23</a:t>
                      </a:r>
                    </a:p>
                  </a:txBody>
                  <a:tcPr marL="68580" marR="68580" marT="0" marB="0" anchor="ctr"/>
                </a:tc>
                <a:tc>
                  <a:txBody>
                    <a:bodyPr/>
                    <a:lstStyle/>
                    <a:p>
                      <a:pPr algn="l">
                        <a:spcAft>
                          <a:spcPts val="0"/>
                        </a:spcAft>
                      </a:pPr>
                      <a:endParaRPr lang="en-US" sz="1000">
                        <a:effectLst/>
                      </a:endParaRPr>
                    </a:p>
                  </a:txBody>
                  <a:tcPr marL="68580" marR="68580" marT="0" marB="0" anchor="ctr"/>
                </a:tc>
                <a:extLst>
                  <a:ext uri="{0D108BD9-81ED-4DB2-BD59-A6C34878D82A}">
                    <a16:rowId xmlns:a16="http://schemas.microsoft.com/office/drawing/2014/main" val="3314524940"/>
                  </a:ext>
                </a:extLst>
              </a:tr>
              <a:tr h="297365">
                <a:tc>
                  <a:txBody>
                    <a:bodyPr/>
                    <a:lstStyle/>
                    <a:p>
                      <a:pPr algn="ctr">
                        <a:spcAft>
                          <a:spcPts val="0"/>
                        </a:spcAft>
                      </a:pPr>
                      <a:r>
                        <a:rPr lang="en-US" sz="1100">
                          <a:effectLst/>
                        </a:rPr>
                        <a:t>5</a:t>
                      </a:r>
                    </a:p>
                  </a:txBody>
                  <a:tcPr marL="68580" marR="68580" marT="0" marB="0" anchor="ctr"/>
                </a:tc>
                <a:tc>
                  <a:txBody>
                    <a:bodyPr/>
                    <a:lstStyle/>
                    <a:p>
                      <a:pPr>
                        <a:lnSpc>
                          <a:spcPct val="105000"/>
                        </a:lnSpc>
                        <a:spcAft>
                          <a:spcPts val="0"/>
                        </a:spcAft>
                      </a:pPr>
                      <a:r>
                        <a:rPr lang="en-US" sz="1000">
                          <a:effectLst/>
                        </a:rPr>
                        <a:t>Business Capability Model</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P01-23</a:t>
                      </a:r>
                    </a:p>
                  </a:txBody>
                  <a:tcPr marL="68580" marR="68580" marT="0" marB="0" anchor="ctr"/>
                </a:tc>
                <a:tc>
                  <a:txBody>
                    <a:bodyPr/>
                    <a:lstStyle/>
                    <a:p>
                      <a:pPr algn="ctr">
                        <a:spcAft>
                          <a:spcPts val="0"/>
                        </a:spcAft>
                      </a:pPr>
                      <a:r>
                        <a:rPr lang="en-US" sz="1000">
                          <a:effectLst/>
                        </a:rPr>
                        <a:t>P06-23</a:t>
                      </a:r>
                    </a:p>
                  </a:txBody>
                  <a:tcPr marL="68580" marR="68580" marT="0" marB="0" anchor="ctr"/>
                </a:tc>
                <a:tc>
                  <a:txBody>
                    <a:bodyPr/>
                    <a:lstStyle/>
                    <a:p>
                      <a:pPr algn="l">
                        <a:spcAft>
                          <a:spcPts val="0"/>
                        </a:spcAft>
                      </a:pPr>
                      <a:r>
                        <a:rPr lang="en-US" sz="1000">
                          <a:effectLst/>
                        </a:rPr>
                        <a:t>Partnership with OCM</a:t>
                      </a:r>
                    </a:p>
                  </a:txBody>
                  <a:tcPr marL="68580" marR="68580" marT="0" marB="0" anchor="ctr"/>
                </a:tc>
                <a:extLst>
                  <a:ext uri="{0D108BD9-81ED-4DB2-BD59-A6C34878D82A}">
                    <a16:rowId xmlns:a16="http://schemas.microsoft.com/office/drawing/2014/main" val="1548010910"/>
                  </a:ext>
                </a:extLst>
              </a:tr>
              <a:tr h="297365">
                <a:tc>
                  <a:txBody>
                    <a:bodyPr/>
                    <a:lstStyle/>
                    <a:p>
                      <a:pPr algn="ctr">
                        <a:spcAft>
                          <a:spcPts val="0"/>
                        </a:spcAft>
                      </a:pPr>
                      <a:r>
                        <a:rPr lang="en-US" sz="1100">
                          <a:effectLst/>
                        </a:rPr>
                        <a:t>6</a:t>
                      </a:r>
                    </a:p>
                  </a:txBody>
                  <a:tcPr marL="68580" marR="68580" marT="0" marB="0" anchor="ctr"/>
                </a:tc>
                <a:tc>
                  <a:txBody>
                    <a:bodyPr/>
                    <a:lstStyle/>
                    <a:p>
                      <a:pPr>
                        <a:spcAft>
                          <a:spcPts val="0"/>
                        </a:spcAft>
                      </a:pPr>
                      <a:r>
                        <a:rPr lang="en-US" sz="1000">
                          <a:effectLst/>
                        </a:rPr>
                        <a:t>Tableau Design and Governance</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P02-23</a:t>
                      </a:r>
                    </a:p>
                  </a:txBody>
                  <a:tcPr marL="68580" marR="68580" marT="0" marB="0" anchor="ctr"/>
                </a:tc>
                <a:tc>
                  <a:txBody>
                    <a:bodyPr/>
                    <a:lstStyle/>
                    <a:p>
                      <a:pPr algn="ctr">
                        <a:spcAft>
                          <a:spcPts val="0"/>
                        </a:spcAft>
                      </a:pPr>
                      <a:r>
                        <a:rPr lang="en-US" sz="1000">
                          <a:effectLst/>
                        </a:rPr>
                        <a:t>P03-23</a:t>
                      </a:r>
                    </a:p>
                  </a:txBody>
                  <a:tcPr marL="68580" marR="68580" marT="0" marB="0" anchor="ctr"/>
                </a:tc>
                <a:tc>
                  <a:txBody>
                    <a:bodyPr/>
                    <a:lstStyle/>
                    <a:p>
                      <a:pPr algn="l">
                        <a:spcAft>
                          <a:spcPts val="0"/>
                        </a:spcAft>
                      </a:pPr>
                      <a:r>
                        <a:rPr lang="en-US" sz="1000">
                          <a:effectLst/>
                        </a:rPr>
                        <a:t>Partnership with EDS / BI Team</a:t>
                      </a:r>
                    </a:p>
                  </a:txBody>
                  <a:tcPr marL="68580" marR="68580" marT="0" marB="0" anchor="ctr"/>
                </a:tc>
                <a:extLst>
                  <a:ext uri="{0D108BD9-81ED-4DB2-BD59-A6C34878D82A}">
                    <a16:rowId xmlns:a16="http://schemas.microsoft.com/office/drawing/2014/main" val="3150191322"/>
                  </a:ext>
                </a:extLst>
              </a:tr>
              <a:tr h="297365">
                <a:tc>
                  <a:txBody>
                    <a:bodyPr/>
                    <a:lstStyle/>
                    <a:p>
                      <a:pPr algn="ctr">
                        <a:spcAft>
                          <a:spcPts val="0"/>
                        </a:spcAft>
                      </a:pPr>
                      <a:r>
                        <a:rPr lang="en-US" sz="1100">
                          <a:effectLst/>
                        </a:rPr>
                        <a:t>7</a:t>
                      </a:r>
                    </a:p>
                  </a:txBody>
                  <a:tcPr marL="68580" marR="68580" marT="0" marB="0" anchor="ctr"/>
                </a:tc>
                <a:tc>
                  <a:txBody>
                    <a:bodyPr/>
                    <a:lstStyle/>
                    <a:p>
                      <a:pPr>
                        <a:spcAft>
                          <a:spcPts val="0"/>
                        </a:spcAft>
                      </a:pPr>
                      <a:r>
                        <a:rPr lang="en-US" sz="1000">
                          <a:effectLst/>
                        </a:rPr>
                        <a:t>Data Quality Framework</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P04-23</a:t>
                      </a:r>
                    </a:p>
                  </a:txBody>
                  <a:tcPr marL="68580" marR="68580" marT="0" marB="0" anchor="ctr"/>
                </a:tc>
                <a:tc>
                  <a:txBody>
                    <a:bodyPr/>
                    <a:lstStyle/>
                    <a:p>
                      <a:pPr algn="ctr">
                        <a:spcAft>
                          <a:spcPts val="0"/>
                        </a:spcAft>
                      </a:pPr>
                      <a:r>
                        <a:rPr lang="en-US" sz="1000">
                          <a:effectLst/>
                        </a:rPr>
                        <a:t>P06-23</a:t>
                      </a:r>
                    </a:p>
                  </a:txBody>
                  <a:tcPr marL="68580" marR="68580" marT="0" marB="0" anchor="ctr"/>
                </a:tc>
                <a:tc>
                  <a:txBody>
                    <a:bodyPr/>
                    <a:lstStyle/>
                    <a:p>
                      <a:pPr algn="l">
                        <a:spcAft>
                          <a:spcPts val="0"/>
                        </a:spcAft>
                      </a:pPr>
                      <a:endParaRPr lang="en-US" sz="1000">
                        <a:effectLst/>
                      </a:endParaRPr>
                    </a:p>
                  </a:txBody>
                  <a:tcPr marL="68580" marR="68580" marT="0" marB="0" anchor="ctr"/>
                </a:tc>
                <a:extLst>
                  <a:ext uri="{0D108BD9-81ED-4DB2-BD59-A6C34878D82A}">
                    <a16:rowId xmlns:a16="http://schemas.microsoft.com/office/drawing/2014/main" val="4055654784"/>
                  </a:ext>
                </a:extLst>
              </a:tr>
              <a:tr h="306658">
                <a:tc>
                  <a:txBody>
                    <a:bodyPr/>
                    <a:lstStyle/>
                    <a:p>
                      <a:pPr algn="ctr">
                        <a:spcAft>
                          <a:spcPts val="0"/>
                        </a:spcAft>
                      </a:pPr>
                      <a:r>
                        <a:rPr lang="en-US" sz="1100">
                          <a:effectLst/>
                        </a:rPr>
                        <a:t>8</a:t>
                      </a:r>
                    </a:p>
                  </a:txBody>
                  <a:tcPr marL="68580" marR="68580" marT="0" marB="0" anchor="ctr"/>
                </a:tc>
                <a:tc>
                  <a:txBody>
                    <a:bodyPr/>
                    <a:lstStyle/>
                    <a:p>
                      <a:pPr>
                        <a:spcAft>
                          <a:spcPts val="0"/>
                        </a:spcAft>
                      </a:pPr>
                      <a:r>
                        <a:rPr lang="en-US" sz="1000">
                          <a:effectLst/>
                        </a:rPr>
                        <a:t>Data Classification Strategy</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P03-23</a:t>
                      </a:r>
                    </a:p>
                  </a:txBody>
                  <a:tcPr marL="68580" marR="68580" marT="0" marB="0" anchor="ctr"/>
                </a:tc>
                <a:tc>
                  <a:txBody>
                    <a:bodyPr/>
                    <a:lstStyle/>
                    <a:p>
                      <a:pPr algn="ctr">
                        <a:spcAft>
                          <a:spcPts val="0"/>
                        </a:spcAft>
                      </a:pPr>
                      <a:r>
                        <a:rPr lang="en-US" sz="1000">
                          <a:effectLst/>
                        </a:rPr>
                        <a:t>P04-23</a:t>
                      </a:r>
                    </a:p>
                  </a:txBody>
                  <a:tcPr marL="68580" marR="68580" marT="0" marB="0" anchor="ctr"/>
                </a:tc>
                <a:tc>
                  <a:txBody>
                    <a:bodyPr/>
                    <a:lstStyle/>
                    <a:p>
                      <a:pPr algn="l">
                        <a:spcAft>
                          <a:spcPts val="0"/>
                        </a:spcAft>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23639545"/>
                  </a:ext>
                </a:extLst>
              </a:tr>
              <a:tr h="297365">
                <a:tc>
                  <a:txBody>
                    <a:bodyPr/>
                    <a:lstStyle/>
                    <a:p>
                      <a:pPr algn="ctr">
                        <a:spcAft>
                          <a:spcPts val="0"/>
                        </a:spcAft>
                      </a:pPr>
                      <a:r>
                        <a:rPr lang="en-US" sz="1100">
                          <a:effectLst/>
                        </a:rPr>
                        <a:t>9</a:t>
                      </a:r>
                    </a:p>
                  </a:txBody>
                  <a:tcPr marL="68580" marR="68580" marT="0" marB="0" anchor="ctr"/>
                </a:tc>
                <a:tc>
                  <a:txBody>
                    <a:bodyPr/>
                    <a:lstStyle/>
                    <a:p>
                      <a:pPr>
                        <a:spcAft>
                          <a:spcPts val="0"/>
                        </a:spcAft>
                      </a:pPr>
                      <a:r>
                        <a:rPr lang="en-US" sz="1000">
                          <a:effectLst/>
                        </a:rPr>
                        <a:t>HR Security, Compliance and Governance Framework</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P04-23</a:t>
                      </a:r>
                    </a:p>
                  </a:txBody>
                  <a:tcPr marL="68580" marR="68580" marT="0" marB="0" anchor="ctr"/>
                </a:tc>
                <a:tc>
                  <a:txBody>
                    <a:bodyPr/>
                    <a:lstStyle/>
                    <a:p>
                      <a:pPr algn="ctr">
                        <a:spcAft>
                          <a:spcPts val="0"/>
                        </a:spcAft>
                      </a:pPr>
                      <a:r>
                        <a:rPr lang="en-US" sz="1000">
                          <a:effectLst/>
                        </a:rPr>
                        <a:t>P06-23</a:t>
                      </a:r>
                    </a:p>
                  </a:txBody>
                  <a:tcPr marL="68580" marR="68580" marT="0" marB="0" anchor="ctr"/>
                </a:tc>
                <a:tc>
                  <a:txBody>
                    <a:bodyPr/>
                    <a:lstStyle/>
                    <a:p>
                      <a:pPr algn="l">
                        <a:spcAft>
                          <a:spcPts val="0"/>
                        </a:spcAft>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3530893475"/>
                  </a:ext>
                </a:extLst>
              </a:tr>
              <a:tr h="297365">
                <a:tc>
                  <a:txBody>
                    <a:bodyPr/>
                    <a:lstStyle/>
                    <a:p>
                      <a:pPr algn="ctr">
                        <a:spcAft>
                          <a:spcPts val="0"/>
                        </a:spcAft>
                      </a:pPr>
                      <a:r>
                        <a:rPr lang="en-US" sz="1100">
                          <a:effectLst/>
                        </a:rPr>
                        <a:t>10</a:t>
                      </a:r>
                    </a:p>
                  </a:txBody>
                  <a:tcPr marL="68580" marR="68580" marT="0" marB="0" anchor="ctr"/>
                </a:tc>
                <a:tc>
                  <a:txBody>
                    <a:bodyPr/>
                    <a:lstStyle/>
                    <a:p>
                      <a:pPr>
                        <a:spcAft>
                          <a:spcPts val="0"/>
                        </a:spcAft>
                      </a:pPr>
                      <a:r>
                        <a:rPr lang="en-US" sz="1000">
                          <a:effectLst/>
                        </a:rPr>
                        <a:t>Persona and Role Based Permissions</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P06-23</a:t>
                      </a:r>
                    </a:p>
                  </a:txBody>
                  <a:tcPr marL="68580" marR="68580" marT="0" marB="0" anchor="ctr"/>
                </a:tc>
                <a:tc>
                  <a:txBody>
                    <a:bodyPr/>
                    <a:lstStyle/>
                    <a:p>
                      <a:pPr algn="ctr">
                        <a:spcAft>
                          <a:spcPts val="0"/>
                        </a:spcAft>
                      </a:pPr>
                      <a:r>
                        <a:rPr lang="en-US" sz="1000">
                          <a:effectLst/>
                        </a:rPr>
                        <a:t>P08-23</a:t>
                      </a:r>
                    </a:p>
                  </a:txBody>
                  <a:tcPr marL="68580" marR="68580" marT="0" marB="0" anchor="ctr"/>
                </a:tc>
                <a:tc>
                  <a:txBody>
                    <a:bodyPr/>
                    <a:lstStyle/>
                    <a:p>
                      <a:pPr algn="l">
                        <a:spcAft>
                          <a:spcPts val="0"/>
                        </a:spcAft>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100269139"/>
                  </a:ext>
                </a:extLst>
              </a:tr>
              <a:tr h="297365">
                <a:tc>
                  <a:txBody>
                    <a:bodyPr/>
                    <a:lstStyle/>
                    <a:p>
                      <a:pPr algn="ctr">
                        <a:spcAft>
                          <a:spcPts val="0"/>
                        </a:spcAft>
                      </a:pPr>
                      <a:r>
                        <a:rPr lang="en-US" sz="1100">
                          <a:effectLst/>
                        </a:rPr>
                        <a:t>11</a:t>
                      </a:r>
                    </a:p>
                  </a:txBody>
                  <a:tcPr marL="68580" marR="68580" marT="0" marB="0" anchor="ctr"/>
                </a:tc>
                <a:tc>
                  <a:txBody>
                    <a:bodyPr/>
                    <a:lstStyle/>
                    <a:p>
                      <a:pPr>
                        <a:spcAft>
                          <a:spcPts val="0"/>
                        </a:spcAft>
                      </a:pPr>
                      <a:r>
                        <a:rPr lang="en-US" sz="1000">
                          <a:effectLst/>
                        </a:rPr>
                        <a:t>Testing and Anonymized Data Strategy</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P08-23</a:t>
                      </a:r>
                    </a:p>
                  </a:txBody>
                  <a:tcPr marL="68580" marR="68580" marT="0" marB="0" anchor="ctr"/>
                </a:tc>
                <a:tc>
                  <a:txBody>
                    <a:bodyPr/>
                    <a:lstStyle/>
                    <a:p>
                      <a:pPr algn="ctr">
                        <a:spcAft>
                          <a:spcPts val="0"/>
                        </a:spcAft>
                      </a:pPr>
                      <a:r>
                        <a:rPr lang="en-US" sz="1000">
                          <a:effectLst/>
                        </a:rPr>
                        <a:t>P09-23</a:t>
                      </a:r>
                    </a:p>
                  </a:txBody>
                  <a:tcPr marL="68580" marR="68580" marT="0" marB="0" anchor="ct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483779001"/>
                  </a:ext>
                </a:extLst>
              </a:tr>
              <a:tr h="297365">
                <a:tc>
                  <a:txBody>
                    <a:bodyPr/>
                    <a:lstStyle/>
                    <a:p>
                      <a:pPr algn="ctr">
                        <a:spcAft>
                          <a:spcPts val="0"/>
                        </a:spcAft>
                      </a:pPr>
                      <a:r>
                        <a:rPr lang="en-US" sz="1100">
                          <a:effectLst/>
                        </a:rPr>
                        <a:t>12</a:t>
                      </a:r>
                    </a:p>
                  </a:txBody>
                  <a:tcPr marL="68580" marR="68580" marT="0" marB="0" anchor="ctr"/>
                </a:tc>
                <a:tc>
                  <a:txBody>
                    <a:bodyPr/>
                    <a:lstStyle/>
                    <a:p>
                      <a:pPr>
                        <a:lnSpc>
                          <a:spcPct val="105000"/>
                        </a:lnSpc>
                        <a:spcAft>
                          <a:spcPts val="0"/>
                        </a:spcAft>
                      </a:pPr>
                      <a:r>
                        <a:rPr lang="en-US" sz="1000">
                          <a:effectLst/>
                        </a:rPr>
                        <a:t>Sensitive Data Access Strategy</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P09-23</a:t>
                      </a:r>
                    </a:p>
                  </a:txBody>
                  <a:tcPr marL="68580" marR="68580" marT="0" marB="0" anchor="ctr"/>
                </a:tc>
                <a:tc>
                  <a:txBody>
                    <a:bodyPr/>
                    <a:lstStyle/>
                    <a:p>
                      <a:pPr algn="ctr">
                        <a:spcAft>
                          <a:spcPts val="0"/>
                        </a:spcAft>
                      </a:pPr>
                      <a:r>
                        <a:rPr lang="en-US" sz="1000">
                          <a:effectLst/>
                        </a:rPr>
                        <a:t>P12-23</a:t>
                      </a:r>
                    </a:p>
                  </a:txBody>
                  <a:tcPr marL="68580" marR="68580" marT="0" marB="0" anchor="ct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1082360167"/>
                  </a:ext>
                </a:extLst>
              </a:tr>
              <a:tr h="297365">
                <a:tc>
                  <a:txBody>
                    <a:bodyPr/>
                    <a:lstStyle/>
                    <a:p>
                      <a:pPr algn="ctr">
                        <a:spcAft>
                          <a:spcPts val="0"/>
                        </a:spcAft>
                      </a:pPr>
                      <a:r>
                        <a:rPr lang="en-US" sz="1100">
                          <a:effectLst/>
                        </a:rPr>
                        <a:t>13</a:t>
                      </a:r>
                    </a:p>
                  </a:txBody>
                  <a:tcPr marL="68580" marR="68580" marT="0" marB="0" anchor="ctr"/>
                </a:tc>
                <a:tc>
                  <a:txBody>
                    <a:bodyPr/>
                    <a:lstStyle/>
                    <a:p>
                      <a:pPr>
                        <a:spcAft>
                          <a:spcPts val="0"/>
                        </a:spcAft>
                      </a:pPr>
                      <a:r>
                        <a:rPr lang="en-US" sz="1000">
                          <a:effectLst/>
                        </a:rPr>
                        <a:t>Data Guidelines for Vendor Selection</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spcAft>
                          <a:spcPts val="0"/>
                        </a:spcAft>
                        <a:buNone/>
                      </a:pPr>
                      <a:r>
                        <a:rPr lang="en-US" sz="1000">
                          <a:effectLst/>
                        </a:rPr>
                        <a:t>P06-23</a:t>
                      </a:r>
                    </a:p>
                  </a:txBody>
                  <a:tcPr marL="68580" marR="68580" marT="0" marB="0" anchor="ctr"/>
                </a:tc>
                <a:tc>
                  <a:txBody>
                    <a:bodyPr/>
                    <a:lstStyle/>
                    <a:p>
                      <a:pPr algn="ctr">
                        <a:spcAft>
                          <a:spcPts val="0"/>
                        </a:spcAft>
                      </a:pPr>
                      <a:r>
                        <a:rPr lang="en-US" sz="1000">
                          <a:effectLst/>
                        </a:rPr>
                        <a:t>P07-23</a:t>
                      </a:r>
                    </a:p>
                  </a:txBody>
                  <a:tcPr marL="68580" marR="68580" marT="0" marB="0" anchor="ct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000">
                          <a:effectLst/>
                        </a:rPr>
                        <a:t>Partnership with Data Governance, Compliance, Legal</a:t>
                      </a:r>
                    </a:p>
                  </a:txBody>
                  <a:tcPr marL="68580" marR="68580" marT="0" marB="0" anchor="ctr"/>
                </a:tc>
                <a:extLst>
                  <a:ext uri="{0D108BD9-81ED-4DB2-BD59-A6C34878D82A}">
                    <a16:rowId xmlns:a16="http://schemas.microsoft.com/office/drawing/2014/main" val="667898392"/>
                  </a:ext>
                </a:extLst>
              </a:tr>
              <a:tr h="306658">
                <a:tc>
                  <a:txBody>
                    <a:bodyPr/>
                    <a:lstStyle/>
                    <a:p>
                      <a:pPr algn="ctr">
                        <a:spcAft>
                          <a:spcPts val="0"/>
                        </a:spcAft>
                      </a:pPr>
                      <a:r>
                        <a:rPr lang="en-US" sz="1100">
                          <a:effectLst/>
                        </a:rPr>
                        <a:t>14</a:t>
                      </a:r>
                    </a:p>
                  </a:txBody>
                  <a:tcPr marL="68580" marR="68580" marT="0" marB="0" anchor="ctr"/>
                </a:tc>
                <a:tc>
                  <a:txBody>
                    <a:bodyPr/>
                    <a:lstStyle/>
                    <a:p>
                      <a:pPr>
                        <a:spcAft>
                          <a:spcPts val="0"/>
                        </a:spcAft>
                      </a:pPr>
                      <a:r>
                        <a:rPr lang="en-US" sz="1000">
                          <a:effectLst/>
                        </a:rPr>
                        <a:t>Information Catalog (Metadata)</a:t>
                      </a:r>
                    </a:p>
                  </a:txBody>
                  <a:tcPr marL="68580" marR="68580" marT="0" marB="0" anchor="ctr"/>
                </a:tc>
                <a:tc>
                  <a:txBody>
                    <a:bodyPr/>
                    <a:lstStyle/>
                    <a:p>
                      <a:pPr lvl="0" algn="ctr">
                        <a:lnSpc>
                          <a:spcPct val="100000"/>
                        </a:lnSpc>
                        <a:spcBef>
                          <a:spcPts val="0"/>
                        </a:spcBef>
                        <a:spcAft>
                          <a:spcPts val="0"/>
                        </a:spcAft>
                        <a:buNone/>
                      </a:pPr>
                      <a:r>
                        <a:rPr lang="en-US" sz="1000" b="0" i="0" u="none" strike="noStrike" noProof="0">
                          <a:solidFill>
                            <a:schemeClr val="dk1"/>
                          </a:solidFill>
                          <a:effectLst/>
                          <a:latin typeface="Calibri"/>
                        </a:rPr>
                        <a:t>FY23</a:t>
                      </a:r>
                      <a:endParaRPr lang="en-US" sz="1000" b="0" i="0" u="none" strike="noStrike" noProof="0">
                        <a:effectLst/>
                      </a:endParaRPr>
                    </a:p>
                  </a:txBody>
                  <a:tcPr marL="68580" marR="68580" marT="0" marB="0" anchor="ctr"/>
                </a:tc>
                <a:tc>
                  <a:txBody>
                    <a:bodyPr/>
                    <a:lstStyle/>
                    <a:p>
                      <a:pPr lvl="0" algn="ctr">
                        <a:lnSpc>
                          <a:spcPct val="105000"/>
                        </a:lnSpc>
                        <a:spcAft>
                          <a:spcPts val="0"/>
                        </a:spcAft>
                        <a:buNone/>
                      </a:pPr>
                      <a:r>
                        <a:rPr lang="en-US" sz="1000">
                          <a:effectLst/>
                        </a:rPr>
                        <a:t>P01-23</a:t>
                      </a:r>
                    </a:p>
                  </a:txBody>
                  <a:tcPr marL="68580" marR="68580" marT="0" marB="0" anchor="ctr"/>
                </a:tc>
                <a:tc>
                  <a:txBody>
                    <a:bodyPr/>
                    <a:lstStyle/>
                    <a:p>
                      <a:pPr algn="ctr">
                        <a:lnSpc>
                          <a:spcPct val="105000"/>
                        </a:lnSpc>
                        <a:spcAft>
                          <a:spcPts val="0"/>
                        </a:spcAft>
                      </a:pPr>
                      <a:r>
                        <a:rPr lang="en-US" sz="1000">
                          <a:effectLst/>
                        </a:rPr>
                        <a:t>P12-23</a:t>
                      </a:r>
                    </a:p>
                  </a:txBody>
                  <a:tcPr marL="68580" marR="68580" marT="0" marB="0" anchor="ctr"/>
                </a:tc>
                <a:tc>
                  <a:txBody>
                    <a:bodyPr/>
                    <a:lstStyle/>
                    <a:p>
                      <a:pPr algn="l">
                        <a:lnSpc>
                          <a:spcPct val="105000"/>
                        </a:lnSpc>
                        <a:spcAft>
                          <a:spcPts val="0"/>
                        </a:spcAft>
                      </a:pPr>
                      <a:endParaRPr lang="en-US" sz="1000">
                        <a:effectLst/>
                      </a:endParaRPr>
                    </a:p>
                  </a:txBody>
                  <a:tcPr marL="68580" marR="68580" marT="0" marB="0" anchor="ctr"/>
                </a:tc>
                <a:extLst>
                  <a:ext uri="{0D108BD9-81ED-4DB2-BD59-A6C34878D82A}">
                    <a16:rowId xmlns:a16="http://schemas.microsoft.com/office/drawing/2014/main" val="3274908339"/>
                  </a:ext>
                </a:extLst>
              </a:tr>
            </a:tbl>
          </a:graphicData>
        </a:graphic>
      </p:graphicFrame>
    </p:spTree>
    <p:extLst>
      <p:ext uri="{BB962C8B-B14F-4D97-AF65-F5344CB8AC3E}">
        <p14:creationId xmlns:p14="http://schemas.microsoft.com/office/powerpoint/2010/main" val="126318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37949ED-0D9F-2A2B-CCFF-1BD87D6148BF}"/>
              </a:ext>
            </a:extLst>
          </p:cNvPr>
          <p:cNvSpPr>
            <a:spLocks noGrp="1"/>
          </p:cNvSpPr>
          <p:nvPr>
            <p:ph type="title"/>
          </p:nvPr>
        </p:nvSpPr>
        <p:spPr>
          <a:xfrm>
            <a:off x="2512545" y="2732405"/>
            <a:ext cx="9753091" cy="696595"/>
          </a:xfrm>
        </p:spPr>
        <p:txBody>
          <a:bodyPr wrap="square">
            <a:normAutofit/>
          </a:bodyPr>
          <a:lstStyle/>
          <a:p>
            <a:pPr algn="ctr"/>
            <a:r>
              <a:rPr lang="en-US" b="0">
                <a:solidFill>
                  <a:schemeClr val="tx1"/>
                </a:solidFill>
                <a:latin typeface="+mn-lt"/>
              </a:rPr>
              <a:t>EPA Product Details</a:t>
            </a:r>
          </a:p>
        </p:txBody>
      </p:sp>
      <p:sp>
        <p:nvSpPr>
          <p:cNvPr id="9" name="Slide Number Placeholder 2">
            <a:extLst>
              <a:ext uri="{FF2B5EF4-FFF2-40B4-BE49-F238E27FC236}">
                <a16:creationId xmlns:a16="http://schemas.microsoft.com/office/drawing/2014/main" id="{FACB4082-1A7F-5D8A-404C-F94BFA148D9B}"/>
              </a:ext>
            </a:extLst>
          </p:cNvPr>
          <p:cNvSpPr>
            <a:spLocks noGrp="1"/>
          </p:cNvSpPr>
          <p:nvPr>
            <p:ph type="sldNum" sz="quarter" idx="7"/>
          </p:nvPr>
        </p:nvSpPr>
        <p:spPr>
          <a:xfrm>
            <a:off x="10703052" y="6435993"/>
            <a:ext cx="259715" cy="204470"/>
          </a:xfrm>
        </p:spPr>
        <p:txBody>
          <a:bodyPr wrap="square">
            <a:normAutofit/>
          </a:bodyPr>
          <a:lstStyle/>
          <a:p>
            <a:pPr marL="38100">
              <a:spcBef>
                <a:spcPts val="10"/>
              </a:spcBef>
            </a:pPr>
            <a:fld id="{81D60167-4931-47E6-BA6A-407CBD079E47}" type="slidenum">
              <a:rPr lang="en-US" spc="45" smtClean="0"/>
              <a:pPr marL="38100">
                <a:spcBef>
                  <a:spcPts val="10"/>
                </a:spcBef>
              </a:pPr>
              <a:t>13</a:t>
            </a:fld>
            <a:endParaRPr lang="en-US" spc="45"/>
          </a:p>
        </p:txBody>
      </p:sp>
    </p:spTree>
    <p:extLst>
      <p:ext uri="{BB962C8B-B14F-4D97-AF65-F5344CB8AC3E}">
        <p14:creationId xmlns:p14="http://schemas.microsoft.com/office/powerpoint/2010/main" val="3033526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Enterprise HR Reporting – C-Suite</a:t>
            </a:r>
          </a:p>
        </p:txBody>
      </p:sp>
      <p:sp>
        <p:nvSpPr>
          <p:cNvPr id="3" name="Rectangle 2">
            <a:extLst>
              <a:ext uri="{FF2B5EF4-FFF2-40B4-BE49-F238E27FC236}">
                <a16:creationId xmlns:a16="http://schemas.microsoft.com/office/drawing/2014/main" id="{2C47EB9D-0EA2-7CF2-1E8E-91E710CA7221}"/>
              </a:ext>
            </a:extLst>
          </p:cNvPr>
          <p:cNvSpPr/>
          <p:nvPr/>
        </p:nvSpPr>
        <p:spPr>
          <a:xfrm>
            <a:off x="72330" y="977484"/>
            <a:ext cx="5341669" cy="572732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98617" y="1409096"/>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31920" y="4042022"/>
            <a:ext cx="1665560" cy="1015663"/>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Key Features</a:t>
            </a:r>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722843" y="4071924"/>
            <a:ext cx="3691156" cy="769441"/>
          </a:xfrm>
          <a:prstGeom prst="rect">
            <a:avLst/>
          </a:prstGeom>
          <a:noFill/>
        </p:spPr>
        <p:txBody>
          <a:bodyPr wrap="square" rtlCol="0" anchor="ctr">
            <a:spAutoFit/>
          </a:bodyPr>
          <a:lstStyle/>
          <a:p>
            <a:pPr marL="171450" indent="-171450">
              <a:buFont typeface="Arial" panose="020B0604020202020204" pitchFamily="34" charset="0"/>
              <a:buChar cha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Holistic view of hiring, attrition, and headcount</a:t>
            </a:r>
          </a:p>
          <a:p>
            <a:pPr marL="171450" indent="-171450">
              <a:buFont typeface="Arial" panose="020B0604020202020204" pitchFamily="34" charset="0"/>
              <a:buChar cha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Period over period and Rolling-12  trends</a:t>
            </a:r>
          </a:p>
          <a:p>
            <a:pPr marL="171450" indent="-171450">
              <a:buFont typeface="Arial" panose="020B0604020202020204" pitchFamily="34" charset="0"/>
              <a:buChar cha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Function / Department / Site views</a:t>
            </a:r>
          </a:p>
          <a:p>
            <a:pPr marL="171450" indent="-171450">
              <a:buFont typeface="Arial" panose="020B0604020202020204" pitchFamily="34" charset="0"/>
              <a:buChar cha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Tenure / Performance / Level views</a:t>
            </a:r>
          </a:p>
        </p:txBody>
      </p:sp>
      <p:sp>
        <p:nvSpPr>
          <p:cNvPr id="15" name="TextBox 14">
            <a:extLst>
              <a:ext uri="{FF2B5EF4-FFF2-40B4-BE49-F238E27FC236}">
                <a16:creationId xmlns:a16="http://schemas.microsoft.com/office/drawing/2014/main" id="{83B349E9-7ACE-D7D7-D488-DC2EF443A612}"/>
              </a:ext>
            </a:extLst>
          </p:cNvPr>
          <p:cNvSpPr txBox="1"/>
          <p:nvPr/>
        </p:nvSpPr>
        <p:spPr>
          <a:xfrm>
            <a:off x="-63373" y="2511387"/>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776800" y="2498898"/>
            <a:ext cx="3265646" cy="430887"/>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Corporate, FC, and CS HR Leaders; Corporate C-Suite Leaders (including consolidated Ops view)</a:t>
            </a:r>
            <a:endParaRPr lang="en-US" sz="1100">
              <a:solidFill>
                <a:schemeClr val="bg1"/>
              </a:solidFill>
              <a:latin typeface="Roboto" panose="02000000000000000000" pitchFamily="2" charset="0"/>
              <a:ea typeface="Roboto" panose="02000000000000000000" pitchFamily="2" charset="0"/>
            </a:endParaRPr>
          </a:p>
        </p:txBody>
      </p:sp>
      <p:sp>
        <p:nvSpPr>
          <p:cNvPr id="17" name="TextBox 16">
            <a:extLst>
              <a:ext uri="{FF2B5EF4-FFF2-40B4-BE49-F238E27FC236}">
                <a16:creationId xmlns:a16="http://schemas.microsoft.com/office/drawing/2014/main" id="{2E5FF031-5F7E-B715-0BC1-38F3EADFF945}"/>
              </a:ext>
            </a:extLst>
          </p:cNvPr>
          <p:cNvSpPr txBox="1"/>
          <p:nvPr/>
        </p:nvSpPr>
        <p:spPr>
          <a:xfrm>
            <a:off x="-368292" y="5076092"/>
            <a:ext cx="2043428" cy="400110"/>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716631" y="5004879"/>
            <a:ext cx="3818368" cy="600164"/>
          </a:xfrm>
          <a:prstGeom prst="rect">
            <a:avLst/>
          </a:prstGeom>
          <a:noFill/>
        </p:spPr>
        <p:txBody>
          <a:bodyPr wrap="square" lIns="91440" tIns="45720" rIns="91440" bIns="45720" rtlCol="0" anchor="ctr">
            <a:spAutoFit/>
          </a:bodyPr>
          <a:lstStyle/>
          <a:p>
            <a:r>
              <a:rPr lang="en-US" sz="1100">
                <a:solidFill>
                  <a:schemeClr val="bg1"/>
                </a:solidFill>
                <a:latin typeface="Roboto" panose="02000000000000000000" pitchFamily="2" charset="0"/>
                <a:ea typeface="Roboto" panose="02000000000000000000" pitchFamily="2" charset="0"/>
              </a:rPr>
              <a:t>Incorporate Leader Hierarchy to allow for views by leader (vs Organizational Hierarchy)</a:t>
            </a:r>
          </a:p>
          <a:p>
            <a:r>
              <a:rPr lang="en-US" sz="1100">
                <a:solidFill>
                  <a:schemeClr val="bg1"/>
                </a:solidFill>
                <a:latin typeface="Roboto" panose="02000000000000000000" pitchFamily="2" charset="0"/>
                <a:ea typeface="Roboto" panose="02000000000000000000" pitchFamily="2" charset="0"/>
              </a:rPr>
              <a:t>Build into self-service dashboard</a:t>
            </a:r>
          </a:p>
        </p:txBody>
      </p:sp>
      <p:sp>
        <p:nvSpPr>
          <p:cNvPr id="19" name="TextBox 18">
            <a:extLst>
              <a:ext uri="{FF2B5EF4-FFF2-40B4-BE49-F238E27FC236}">
                <a16:creationId xmlns:a16="http://schemas.microsoft.com/office/drawing/2014/main" id="{7B86A520-E132-CB2F-E281-259422D7A9F7}"/>
              </a:ext>
            </a:extLst>
          </p:cNvPr>
          <p:cNvSpPr txBox="1"/>
          <p:nvPr/>
        </p:nvSpPr>
        <p:spPr>
          <a:xfrm>
            <a:off x="28331" y="3182809"/>
            <a:ext cx="1665559" cy="707886"/>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777492" y="3106047"/>
            <a:ext cx="3744064" cy="938719"/>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Provides directional insights on attrition trends and drivers that allow the business to develop targeted retention / attrition reduction strategies. Creates synergies through consistent, repeatable attrition reporting frameworks (I.e. across Ops and Corp).</a:t>
            </a:r>
          </a:p>
        </p:txBody>
      </p:sp>
      <p:sp>
        <p:nvSpPr>
          <p:cNvPr id="21" name="TextBox 20">
            <a:extLst>
              <a:ext uri="{FF2B5EF4-FFF2-40B4-BE49-F238E27FC236}">
                <a16:creationId xmlns:a16="http://schemas.microsoft.com/office/drawing/2014/main" id="{2436A9A8-3D98-9F40-0566-6937F8504E12}"/>
              </a:ext>
            </a:extLst>
          </p:cNvPr>
          <p:cNvSpPr txBox="1"/>
          <p:nvPr/>
        </p:nvSpPr>
        <p:spPr>
          <a:xfrm>
            <a:off x="137428" y="1614810"/>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722843" y="1533270"/>
            <a:ext cx="3591666" cy="600164"/>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To provide monthly updates on attrition trends that can be used to better understand drivers of who is leaving organizations</a:t>
            </a:r>
          </a:p>
        </p:txBody>
      </p:sp>
      <p:sp>
        <p:nvSpPr>
          <p:cNvPr id="25" name="TextBox 24">
            <a:extLst>
              <a:ext uri="{FF2B5EF4-FFF2-40B4-BE49-F238E27FC236}">
                <a16:creationId xmlns:a16="http://schemas.microsoft.com/office/drawing/2014/main" id="{343B094C-950A-1B2B-BF56-525D02EEC5B6}"/>
              </a:ext>
            </a:extLst>
          </p:cNvPr>
          <p:cNvSpPr txBox="1"/>
          <p:nvPr/>
        </p:nvSpPr>
        <p:spPr>
          <a:xfrm>
            <a:off x="1276952" y="1019970"/>
            <a:ext cx="2643111"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C-Suite Dashboard</a:t>
            </a:r>
            <a:endParaRPr lang="en-US"/>
          </a:p>
        </p:txBody>
      </p:sp>
      <p:sp>
        <p:nvSpPr>
          <p:cNvPr id="5" name="TextBox 4">
            <a:extLst>
              <a:ext uri="{FF2B5EF4-FFF2-40B4-BE49-F238E27FC236}">
                <a16:creationId xmlns:a16="http://schemas.microsoft.com/office/drawing/2014/main" id="{F24A11DF-FF4E-A063-7585-B295B18B4CFA}"/>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611431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Enterprise HR Reporting – DEI</a:t>
            </a:r>
          </a:p>
        </p:txBody>
      </p:sp>
      <p:sp>
        <p:nvSpPr>
          <p:cNvPr id="3" name="Rectangle 2">
            <a:extLst>
              <a:ext uri="{FF2B5EF4-FFF2-40B4-BE49-F238E27FC236}">
                <a16:creationId xmlns:a16="http://schemas.microsoft.com/office/drawing/2014/main" id="{2C47EB9D-0EA2-7CF2-1E8E-91E710CA7221}"/>
              </a:ext>
            </a:extLst>
          </p:cNvPr>
          <p:cNvSpPr/>
          <p:nvPr/>
        </p:nvSpPr>
        <p:spPr>
          <a:xfrm>
            <a:off x="42740" y="948601"/>
            <a:ext cx="5261725" cy="5798059"/>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35546" y="1395976"/>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94991" y="4037368"/>
            <a:ext cx="1665560" cy="1015663"/>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Key Features</a:t>
            </a:r>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59772" y="4050336"/>
            <a:ext cx="3691156" cy="769441"/>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cs typeface="Roboto" panose="02000000000000000000" pitchFamily="2" charset="0"/>
              </a:rPr>
              <a:t>Volume / % DEI trend views of headcount, attrition, hiring, and promotions</a:t>
            </a:r>
            <a:br>
              <a:rPr lang="en-US" sz="1100">
                <a:solidFill>
                  <a:schemeClr val="bg1"/>
                </a:solidFill>
                <a:latin typeface="Roboto" panose="02000000000000000000" pitchFamily="2" charset="0"/>
                <a:ea typeface="Roboto" panose="02000000000000000000" pitchFamily="2" charset="0"/>
                <a:cs typeface="Roboto" panose="02000000000000000000" pitchFamily="2" charset="0"/>
              </a:rPr>
            </a:b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Period over period and Rolling-12  trends</a:t>
            </a:r>
          </a:p>
          <a:p>
            <a:r>
              <a:rPr lang="en-US" sz="1100">
                <a:solidFill>
                  <a:schemeClr val="bg1"/>
                </a:solidFill>
                <a:latin typeface="Roboto" panose="02000000000000000000" pitchFamily="2" charset="0"/>
                <a:ea typeface="Roboto" panose="02000000000000000000" pitchFamily="2" charset="0"/>
                <a:cs typeface="Roboto" panose="02000000000000000000" pitchFamily="2" charset="0"/>
              </a:rPr>
              <a:t>Function / Department / Site / Level views</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26444" y="2498209"/>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713729" y="2578880"/>
            <a:ext cx="3265646" cy="261610"/>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DEI Leadership, C-Suite Leaders</a:t>
            </a:r>
          </a:p>
        </p:txBody>
      </p:sp>
      <p:sp>
        <p:nvSpPr>
          <p:cNvPr id="17" name="TextBox 16">
            <a:extLst>
              <a:ext uri="{FF2B5EF4-FFF2-40B4-BE49-F238E27FC236}">
                <a16:creationId xmlns:a16="http://schemas.microsoft.com/office/drawing/2014/main" id="{2E5FF031-5F7E-B715-0BC1-38F3EADFF945}"/>
              </a:ext>
            </a:extLst>
          </p:cNvPr>
          <p:cNvSpPr txBox="1"/>
          <p:nvPr/>
        </p:nvSpPr>
        <p:spPr>
          <a:xfrm>
            <a:off x="-472859" y="5072200"/>
            <a:ext cx="2043428" cy="400110"/>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46781" y="4897681"/>
            <a:ext cx="3734268" cy="769441"/>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Incorporate Leader Hierarchy to allow for views by leader (vs Organizational Hierarchy). Create and measure progress against targets, and solve the accessibility, completeness and transparency challenges.</a:t>
            </a:r>
            <a:endParaRPr lang="en-US" sz="1100">
              <a:solidFill>
                <a:schemeClr val="bg1"/>
              </a:solidFill>
              <a:latin typeface="Roboto" panose="02000000000000000000" pitchFamily="2" charset="0"/>
              <a:ea typeface="Roboto" panose="02000000000000000000" pitchFamily="2" charset="0"/>
              <a:cs typeface="Roboto"/>
            </a:endParaRPr>
          </a:p>
        </p:txBody>
      </p:sp>
      <p:sp>
        <p:nvSpPr>
          <p:cNvPr id="19" name="TextBox 18">
            <a:extLst>
              <a:ext uri="{FF2B5EF4-FFF2-40B4-BE49-F238E27FC236}">
                <a16:creationId xmlns:a16="http://schemas.microsoft.com/office/drawing/2014/main" id="{7B86A520-E132-CB2F-E281-259422D7A9F7}"/>
              </a:ext>
            </a:extLst>
          </p:cNvPr>
          <p:cNvSpPr txBox="1"/>
          <p:nvPr/>
        </p:nvSpPr>
        <p:spPr>
          <a:xfrm>
            <a:off x="-34740" y="3186622"/>
            <a:ext cx="1665559" cy="707886"/>
          </a:xfrm>
          <a:prstGeom prst="rect">
            <a:avLst/>
          </a:prstGeom>
          <a:noFill/>
        </p:spPr>
        <p:txBody>
          <a:bodyPr wrap="square" rtlCol="0">
            <a:spAutoFit/>
          </a:bodyPr>
          <a:lstStyle/>
          <a:p>
            <a:pPr algn="r"/>
            <a:r>
              <a:rPr lang="en-US" sz="2000" b="1">
                <a:solidFill>
                  <a:srgbClr val="BBD9F2"/>
                </a:solidFill>
                <a:latin typeface="Roboto" panose="02000000000000000000" pitchFamily="2" charset="0"/>
                <a:ea typeface="Roboto" panose="02000000000000000000" pitchFamily="2" charset="0"/>
                <a:cs typeface="Roboto" panose="02000000000000000000" pitchFamily="2" charset="0"/>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725307" y="3194524"/>
            <a:ext cx="3460596" cy="769441"/>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Provides Enterprise-wide DEI insights (Gender / Race / Ethnicity) around headcount, attrition, hiring, and promotion trends  with the ability to cut by varying scopes / filters</a:t>
            </a:r>
          </a:p>
        </p:txBody>
      </p:sp>
      <p:sp>
        <p:nvSpPr>
          <p:cNvPr id="21" name="TextBox 20">
            <a:extLst>
              <a:ext uri="{FF2B5EF4-FFF2-40B4-BE49-F238E27FC236}">
                <a16:creationId xmlns:a16="http://schemas.microsoft.com/office/drawing/2014/main" id="{2436A9A8-3D98-9F40-0566-6937F8504E12}"/>
              </a:ext>
            </a:extLst>
          </p:cNvPr>
          <p:cNvSpPr txBox="1"/>
          <p:nvPr/>
        </p:nvSpPr>
        <p:spPr>
          <a:xfrm>
            <a:off x="74357" y="1618622"/>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59772" y="1545553"/>
            <a:ext cx="3591666" cy="600164"/>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To provide on-demand trend data on DEI KPI’s allowing leadership to better understand </a:t>
            </a:r>
            <a:r>
              <a:rPr lang="en-US" sz="1100" err="1">
                <a:solidFill>
                  <a:schemeClr val="bg1"/>
                </a:solidFill>
                <a:latin typeface="Roboto" panose="02000000000000000000" pitchFamily="2" charset="0"/>
                <a:ea typeface="Roboto" panose="02000000000000000000" pitchFamily="2" charset="0"/>
              </a:rPr>
              <a:t>Chewy’s</a:t>
            </a:r>
            <a:r>
              <a:rPr lang="en-US" sz="1100">
                <a:solidFill>
                  <a:schemeClr val="bg1"/>
                </a:solidFill>
                <a:latin typeface="Roboto" panose="02000000000000000000" pitchFamily="2" charset="0"/>
                <a:ea typeface="Roboto" panose="02000000000000000000" pitchFamily="2" charset="0"/>
              </a:rPr>
              <a:t> workforce representation</a:t>
            </a:r>
          </a:p>
        </p:txBody>
      </p:sp>
      <p:sp>
        <p:nvSpPr>
          <p:cNvPr id="5" name="Arrow: Right 4">
            <a:extLst>
              <a:ext uri="{FF2B5EF4-FFF2-40B4-BE49-F238E27FC236}">
                <a16:creationId xmlns:a16="http://schemas.microsoft.com/office/drawing/2014/main" id="{8E44555B-9DC1-3986-E86C-02187516DE49}"/>
              </a:ext>
            </a:extLst>
          </p:cNvPr>
          <p:cNvSpPr/>
          <p:nvPr/>
        </p:nvSpPr>
        <p:spPr>
          <a:xfrm>
            <a:off x="1061566" y="5984035"/>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6CB672A-C89B-995F-8DB1-B4088800DE33}"/>
              </a:ext>
            </a:extLst>
          </p:cNvPr>
          <p:cNvSpPr txBox="1"/>
          <p:nvPr/>
        </p:nvSpPr>
        <p:spPr>
          <a:xfrm>
            <a:off x="1648787" y="5920234"/>
            <a:ext cx="253424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rgbClr val="0000FF"/>
                </a:solidFill>
                <a:highlight>
                  <a:srgbClr val="00FFFF"/>
                </a:highlight>
                <a:latin typeface="Roboto"/>
                <a:ea typeface="Segoe UI"/>
                <a:cs typeface="Segoe UI"/>
                <a:hlinkClick r:id="rId3"/>
              </a:rPr>
              <a:t>Link Available Here</a:t>
            </a:r>
            <a:endParaRPr lang="en-US" sz="1200">
              <a:highlight>
                <a:srgbClr val="00FFFF"/>
              </a:highlight>
              <a:cs typeface="Calibri"/>
            </a:endParaRPr>
          </a:p>
        </p:txBody>
      </p:sp>
      <p:sp>
        <p:nvSpPr>
          <p:cNvPr id="26" name="TextBox 25">
            <a:extLst>
              <a:ext uri="{FF2B5EF4-FFF2-40B4-BE49-F238E27FC236}">
                <a16:creationId xmlns:a16="http://schemas.microsoft.com/office/drawing/2014/main" id="{6CA11163-A0B5-3811-11A8-46CB04875BD6}"/>
              </a:ext>
            </a:extLst>
          </p:cNvPr>
          <p:cNvSpPr txBox="1"/>
          <p:nvPr/>
        </p:nvSpPr>
        <p:spPr>
          <a:xfrm>
            <a:off x="1276952" y="1019970"/>
            <a:ext cx="2643111"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DEI Dashboard</a:t>
            </a:r>
            <a:endParaRPr lang="en-US"/>
          </a:p>
        </p:txBody>
      </p:sp>
      <p:sp>
        <p:nvSpPr>
          <p:cNvPr id="24" name="TextBox 23">
            <a:extLst>
              <a:ext uri="{FF2B5EF4-FFF2-40B4-BE49-F238E27FC236}">
                <a16:creationId xmlns:a16="http://schemas.microsoft.com/office/drawing/2014/main" id="{C05F80B1-849F-41AD-62E2-C833A65DD0F4}"/>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3037616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Product: Talent Acquisition</a:t>
            </a:r>
          </a:p>
        </p:txBody>
      </p:sp>
      <p:sp>
        <p:nvSpPr>
          <p:cNvPr id="38" name="Rectangle 37">
            <a:extLst>
              <a:ext uri="{FF2B5EF4-FFF2-40B4-BE49-F238E27FC236}">
                <a16:creationId xmlns:a16="http://schemas.microsoft.com/office/drawing/2014/main" id="{7EA65CBF-946E-4BE8-388A-5F9F6FA80068}"/>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9340F13D-0492-AA2B-00A0-3852C12428BF}"/>
              </a:ext>
            </a:extLst>
          </p:cNvPr>
          <p:cNvGrpSpPr/>
          <p:nvPr/>
        </p:nvGrpSpPr>
        <p:grpSpPr>
          <a:xfrm>
            <a:off x="225036" y="1321635"/>
            <a:ext cx="4931206" cy="4340280"/>
            <a:chOff x="613916" y="1551561"/>
            <a:chExt cx="3751050" cy="4340280"/>
          </a:xfrm>
        </p:grpSpPr>
        <p:cxnSp>
          <p:nvCxnSpPr>
            <p:cNvPr id="41" name="Straight Connector 40">
              <a:extLst>
                <a:ext uri="{FF2B5EF4-FFF2-40B4-BE49-F238E27FC236}">
                  <a16:creationId xmlns:a16="http://schemas.microsoft.com/office/drawing/2014/main" id="{7ED6A564-52CA-06BE-BC80-1629D7DA461E}"/>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44D8AB-F002-79BA-66FD-37B044EFE5DC}"/>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0AEEE26-56E8-7134-B85A-23423C5524F3}"/>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B7A81EE-7BBC-D6B1-3457-28ED87D75157}"/>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393DC69-9A6E-E9F5-04E7-9DA824673907}"/>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0F49EF1-7001-E2E5-DA7C-C0EF75AB0125}"/>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7" name="TextBox 46">
            <a:extLst>
              <a:ext uri="{FF2B5EF4-FFF2-40B4-BE49-F238E27FC236}">
                <a16:creationId xmlns:a16="http://schemas.microsoft.com/office/drawing/2014/main" id="{37BBB576-E7AD-F3BC-3870-7D5AEBF8F998}"/>
              </a:ext>
            </a:extLst>
          </p:cNvPr>
          <p:cNvSpPr txBox="1"/>
          <p:nvPr/>
        </p:nvSpPr>
        <p:spPr>
          <a:xfrm>
            <a:off x="-105501" y="3992318"/>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49" name="TextBox 48">
            <a:extLst>
              <a:ext uri="{FF2B5EF4-FFF2-40B4-BE49-F238E27FC236}">
                <a16:creationId xmlns:a16="http://schemas.microsoft.com/office/drawing/2014/main" id="{900103B6-4E2E-841C-C244-DF6D6111AEAF}"/>
              </a:ext>
            </a:extLst>
          </p:cNvPr>
          <p:cNvSpPr txBox="1"/>
          <p:nvPr/>
        </p:nvSpPr>
        <p:spPr>
          <a:xfrm>
            <a:off x="-105501" y="2446471"/>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51" name="TextBox 50">
            <a:extLst>
              <a:ext uri="{FF2B5EF4-FFF2-40B4-BE49-F238E27FC236}">
                <a16:creationId xmlns:a16="http://schemas.microsoft.com/office/drawing/2014/main" id="{3F379003-7CDC-953E-1342-32C74C924994}"/>
              </a:ext>
            </a:extLst>
          </p:cNvPr>
          <p:cNvSpPr txBox="1"/>
          <p:nvPr/>
        </p:nvSpPr>
        <p:spPr>
          <a:xfrm>
            <a:off x="-348863" y="4980457"/>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52" name="TextBox 51">
            <a:extLst>
              <a:ext uri="{FF2B5EF4-FFF2-40B4-BE49-F238E27FC236}">
                <a16:creationId xmlns:a16="http://schemas.microsoft.com/office/drawing/2014/main" id="{20CDABAA-69DA-D09A-04B2-3810E1825CDB}"/>
              </a:ext>
            </a:extLst>
          </p:cNvPr>
          <p:cNvSpPr txBox="1"/>
          <p:nvPr/>
        </p:nvSpPr>
        <p:spPr>
          <a:xfrm>
            <a:off x="-47873" y="3108115"/>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54" name="TextBox 53">
            <a:extLst>
              <a:ext uri="{FF2B5EF4-FFF2-40B4-BE49-F238E27FC236}">
                <a16:creationId xmlns:a16="http://schemas.microsoft.com/office/drawing/2014/main" id="{CD00BA89-5FBD-C089-7872-6AC5E4D3B544}"/>
              </a:ext>
            </a:extLst>
          </p:cNvPr>
          <p:cNvSpPr txBox="1"/>
          <p:nvPr/>
        </p:nvSpPr>
        <p:spPr>
          <a:xfrm>
            <a:off x="63847" y="1580570"/>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56" name="Arrow: Right 55">
            <a:extLst>
              <a:ext uri="{FF2B5EF4-FFF2-40B4-BE49-F238E27FC236}">
                <a16:creationId xmlns:a16="http://schemas.microsoft.com/office/drawing/2014/main" id="{436238CF-5DC2-D63A-A6B0-5E6C8973EB8D}"/>
              </a:ext>
            </a:extLst>
          </p:cNvPr>
          <p:cNvSpPr/>
          <p:nvPr/>
        </p:nvSpPr>
        <p:spPr>
          <a:xfrm>
            <a:off x="839335" y="5952895"/>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26F5EC2E-7F4B-9268-955F-3989F609BF6C}"/>
              </a:ext>
            </a:extLst>
          </p:cNvPr>
          <p:cNvSpPr txBox="1"/>
          <p:nvPr/>
        </p:nvSpPr>
        <p:spPr>
          <a:xfrm>
            <a:off x="1643741" y="5845628"/>
            <a:ext cx="2721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00FFFF"/>
                </a:highlight>
                <a:ea typeface="+mn-lt"/>
                <a:cs typeface="+mn-lt"/>
                <a:hlinkClick r:id="rId3"/>
              </a:rPr>
              <a:t>Link</a:t>
            </a:r>
            <a:r>
              <a:rPr lang="en-US" sz="1600">
                <a:solidFill>
                  <a:srgbClr val="0000FF"/>
                </a:solidFill>
                <a:highlight>
                  <a:srgbClr val="00FFFF"/>
                </a:highlight>
                <a:ea typeface="+mn-lt"/>
                <a:cs typeface="+mn-lt"/>
                <a:hlinkClick r:id="rId3"/>
              </a:rPr>
              <a:t> </a:t>
            </a:r>
            <a:r>
              <a:rPr lang="en-US" sz="1600">
                <a:solidFill>
                  <a:schemeClr val="bg1"/>
                </a:solidFill>
                <a:highlight>
                  <a:srgbClr val="00FFFF"/>
                </a:highlight>
                <a:ea typeface="+mn-lt"/>
                <a:cs typeface="+mn-lt"/>
                <a:hlinkClick r:id="rId3"/>
              </a:rPr>
              <a:t>Available Here</a:t>
            </a:r>
            <a:endParaRPr lang="en-US" sz="1600"/>
          </a:p>
        </p:txBody>
      </p:sp>
      <p:sp>
        <p:nvSpPr>
          <p:cNvPr id="59" name="TextBox 58">
            <a:extLst>
              <a:ext uri="{FF2B5EF4-FFF2-40B4-BE49-F238E27FC236}">
                <a16:creationId xmlns:a16="http://schemas.microsoft.com/office/drawing/2014/main" id="{EA41CBD5-2F3A-9BE2-D5AB-F22D1C6F0074}"/>
              </a:ext>
            </a:extLst>
          </p:cNvPr>
          <p:cNvSpPr txBox="1"/>
          <p:nvPr/>
        </p:nvSpPr>
        <p:spPr>
          <a:xfrm>
            <a:off x="1724584" y="3034745"/>
            <a:ext cx="3691156" cy="938719"/>
          </a:xfrm>
          <a:prstGeom prst="rect">
            <a:avLst/>
          </a:prstGeom>
          <a:noFill/>
        </p:spPr>
        <p:txBody>
          <a:bodyPr wrap="square" lIns="91440" tIns="45720" rIns="91440" bIns="45720" rtlCol="0" anchor="ctr">
            <a:spAutoFit/>
          </a:bodyPr>
          <a:lstStyle/>
          <a:p>
            <a:r>
              <a:rPr lang="en-US" sz="1100">
                <a:solidFill>
                  <a:schemeClr val="bg1"/>
                </a:solidFill>
              </a:rPr>
              <a:t>Rich in customizable filters that allow the user to drill down to specific granularity. Views into period, monthly, and weekly actuals. Daily refresh so data is most current. Direct feed from the HR data mart to ensure accuracy and consistency.</a:t>
            </a:r>
          </a:p>
        </p:txBody>
      </p:sp>
      <p:sp>
        <p:nvSpPr>
          <p:cNvPr id="60" name="TextBox 59">
            <a:extLst>
              <a:ext uri="{FF2B5EF4-FFF2-40B4-BE49-F238E27FC236}">
                <a16:creationId xmlns:a16="http://schemas.microsoft.com/office/drawing/2014/main" id="{EE1B81AF-E9DC-2F64-C0C6-C073D45B3EA0}"/>
              </a:ext>
            </a:extLst>
          </p:cNvPr>
          <p:cNvSpPr txBox="1"/>
          <p:nvPr/>
        </p:nvSpPr>
        <p:spPr>
          <a:xfrm>
            <a:off x="1723383" y="2522192"/>
            <a:ext cx="3265646" cy="261610"/>
          </a:xfrm>
          <a:prstGeom prst="rect">
            <a:avLst/>
          </a:prstGeom>
          <a:noFill/>
        </p:spPr>
        <p:txBody>
          <a:bodyPr wrap="square" lIns="91440" tIns="45720" rIns="91440" bIns="45720" rtlCol="0" anchor="ctr">
            <a:spAutoFit/>
          </a:bodyPr>
          <a:lstStyle/>
          <a:p>
            <a:r>
              <a:rPr lang="en-US" sz="1100">
                <a:solidFill>
                  <a:schemeClr val="bg1"/>
                </a:solidFill>
              </a:rPr>
              <a:t>TALT, RCs, Recruiters</a:t>
            </a:r>
          </a:p>
        </p:txBody>
      </p:sp>
      <p:sp>
        <p:nvSpPr>
          <p:cNvPr id="61" name="TextBox 60">
            <a:extLst>
              <a:ext uri="{FF2B5EF4-FFF2-40B4-BE49-F238E27FC236}">
                <a16:creationId xmlns:a16="http://schemas.microsoft.com/office/drawing/2014/main" id="{6C0F42F0-8B44-2F58-FF8D-FF3B3B0E3988}"/>
              </a:ext>
            </a:extLst>
          </p:cNvPr>
          <p:cNvSpPr txBox="1"/>
          <p:nvPr/>
        </p:nvSpPr>
        <p:spPr>
          <a:xfrm>
            <a:off x="1723383" y="4825288"/>
            <a:ext cx="3196598" cy="769441"/>
          </a:xfrm>
          <a:prstGeom prst="rect">
            <a:avLst/>
          </a:prstGeom>
          <a:noFill/>
        </p:spPr>
        <p:txBody>
          <a:bodyPr wrap="square" lIns="91440" tIns="45720" rIns="91440" bIns="45720" rtlCol="0" anchor="ctr">
            <a:spAutoFit/>
          </a:bodyPr>
          <a:lstStyle/>
          <a:p>
            <a:r>
              <a:rPr lang="en-US" sz="1100">
                <a:solidFill>
                  <a:schemeClr val="bg1"/>
                </a:solidFill>
              </a:rPr>
              <a:t>Strategic effort in combining and consolidating with existing Corp TA dashboards such as Viking and Eagle Eye. The goal is to develop a "one-stop shop" for all TA exempt self-service.</a:t>
            </a:r>
            <a:endParaRPr lang="en-US" sz="1100">
              <a:solidFill>
                <a:schemeClr val="bg1"/>
              </a:solidFill>
              <a:ea typeface="Calibri"/>
              <a:cs typeface="Calibri"/>
            </a:endParaRPr>
          </a:p>
        </p:txBody>
      </p:sp>
      <p:sp>
        <p:nvSpPr>
          <p:cNvPr id="62" name="TextBox 61">
            <a:extLst>
              <a:ext uri="{FF2B5EF4-FFF2-40B4-BE49-F238E27FC236}">
                <a16:creationId xmlns:a16="http://schemas.microsoft.com/office/drawing/2014/main" id="{312E3C44-9A2D-C7EC-15A0-C609F0B758D5}"/>
              </a:ext>
            </a:extLst>
          </p:cNvPr>
          <p:cNvSpPr txBox="1"/>
          <p:nvPr/>
        </p:nvSpPr>
        <p:spPr>
          <a:xfrm>
            <a:off x="1724584" y="4068286"/>
            <a:ext cx="3460596" cy="600164"/>
          </a:xfrm>
          <a:prstGeom prst="rect">
            <a:avLst/>
          </a:prstGeom>
          <a:noFill/>
        </p:spPr>
        <p:txBody>
          <a:bodyPr wrap="square" lIns="91440" tIns="45720" rIns="91440" bIns="45720" rtlCol="0" anchor="ctr">
            <a:spAutoFit/>
          </a:bodyPr>
          <a:lstStyle/>
          <a:p>
            <a:r>
              <a:rPr lang="en-US" sz="1100">
                <a:solidFill>
                  <a:schemeClr val="bg1"/>
                </a:solidFill>
              </a:rPr>
              <a:t>Self-service capabilities offering insights into various KPIs. Automate TA operational reporting from trusted source systems.  </a:t>
            </a:r>
          </a:p>
        </p:txBody>
      </p:sp>
      <p:sp>
        <p:nvSpPr>
          <p:cNvPr id="63" name="TextBox 62">
            <a:extLst>
              <a:ext uri="{FF2B5EF4-FFF2-40B4-BE49-F238E27FC236}">
                <a16:creationId xmlns:a16="http://schemas.microsoft.com/office/drawing/2014/main" id="{8370BB62-C306-4F21-8022-B1E945C4ADF4}"/>
              </a:ext>
            </a:extLst>
          </p:cNvPr>
          <p:cNvSpPr txBox="1"/>
          <p:nvPr/>
        </p:nvSpPr>
        <p:spPr>
          <a:xfrm>
            <a:off x="1724584" y="1371359"/>
            <a:ext cx="3608366" cy="769441"/>
          </a:xfrm>
          <a:prstGeom prst="rect">
            <a:avLst/>
          </a:prstGeom>
          <a:noFill/>
        </p:spPr>
        <p:txBody>
          <a:bodyPr wrap="square" lIns="91440" tIns="45720" rIns="91440" bIns="45720" rtlCol="0" anchor="ctr">
            <a:spAutoFit/>
          </a:bodyPr>
          <a:lstStyle/>
          <a:p>
            <a:r>
              <a:rPr lang="en-US" sz="1100">
                <a:solidFill>
                  <a:schemeClr val="bg1"/>
                </a:solidFill>
                <a:ea typeface="Calibri"/>
                <a:cs typeface="Calibri"/>
              </a:rPr>
              <a:t>Provide automated, accurate results for use in operational reporting such as WBR and MBR. Eliminates the need for front-end reporting out of Greenhouse. Offers curated insights into progress and performance.</a:t>
            </a:r>
          </a:p>
        </p:txBody>
      </p:sp>
      <p:sp>
        <p:nvSpPr>
          <p:cNvPr id="64" name="TextBox 63">
            <a:extLst>
              <a:ext uri="{FF2B5EF4-FFF2-40B4-BE49-F238E27FC236}">
                <a16:creationId xmlns:a16="http://schemas.microsoft.com/office/drawing/2014/main" id="{A7995F98-E49E-54A2-E8C5-FECAD8F4F09A}"/>
              </a:ext>
            </a:extLst>
          </p:cNvPr>
          <p:cNvSpPr txBox="1"/>
          <p:nvPr/>
        </p:nvSpPr>
        <p:spPr>
          <a:xfrm>
            <a:off x="1305233" y="1010006"/>
            <a:ext cx="2643111"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Experienced (Exempt)</a:t>
            </a:r>
            <a:endParaRPr lang="en-US"/>
          </a:p>
        </p:txBody>
      </p:sp>
      <p:sp>
        <p:nvSpPr>
          <p:cNvPr id="3" name="TextBox 2">
            <a:extLst>
              <a:ext uri="{FF2B5EF4-FFF2-40B4-BE49-F238E27FC236}">
                <a16:creationId xmlns:a16="http://schemas.microsoft.com/office/drawing/2014/main" id="{D48A673B-175C-6E32-3CEF-85D6E97F8D01}"/>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28388266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Product: Talent Acquisition</a:t>
            </a:r>
          </a:p>
        </p:txBody>
      </p:sp>
      <p:sp>
        <p:nvSpPr>
          <p:cNvPr id="6" name="Rectangle 5">
            <a:extLst>
              <a:ext uri="{FF2B5EF4-FFF2-40B4-BE49-F238E27FC236}">
                <a16:creationId xmlns:a16="http://schemas.microsoft.com/office/drawing/2014/main" id="{300F1119-CBD3-BADB-A0D5-2D3B59053FC5}"/>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1599CDD-9BF6-DD40-844E-D943CF829F3C}"/>
              </a:ext>
            </a:extLst>
          </p:cNvPr>
          <p:cNvGrpSpPr/>
          <p:nvPr/>
        </p:nvGrpSpPr>
        <p:grpSpPr>
          <a:xfrm>
            <a:off x="225036" y="1321635"/>
            <a:ext cx="4931206" cy="4340280"/>
            <a:chOff x="613916" y="1551561"/>
            <a:chExt cx="3751050" cy="4340280"/>
          </a:xfrm>
        </p:grpSpPr>
        <p:cxnSp>
          <p:nvCxnSpPr>
            <p:cNvPr id="8" name="Straight Connector 7">
              <a:extLst>
                <a:ext uri="{FF2B5EF4-FFF2-40B4-BE49-F238E27FC236}">
                  <a16:creationId xmlns:a16="http://schemas.microsoft.com/office/drawing/2014/main" id="{1AB2F0FC-4965-2B8E-D0A8-2036FAEBD5C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1959702-07C3-E995-8CB7-F0D0F74D6961}"/>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69688-4419-F802-50C1-F279D48B1842}"/>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40388E-D88E-ACBF-0DDA-B9E0303A035B}"/>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B004B85-387B-4708-C076-F63FABD7BA45}"/>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9699B8A-06CD-17C9-FCDB-75964BED9107}"/>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A96E55AE-673E-AA8F-B04B-FD187381A347}"/>
              </a:ext>
            </a:extLst>
          </p:cNvPr>
          <p:cNvSpPr txBox="1"/>
          <p:nvPr/>
        </p:nvSpPr>
        <p:spPr>
          <a:xfrm>
            <a:off x="-105501" y="3992318"/>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23" name="TextBox 22">
            <a:extLst>
              <a:ext uri="{FF2B5EF4-FFF2-40B4-BE49-F238E27FC236}">
                <a16:creationId xmlns:a16="http://schemas.microsoft.com/office/drawing/2014/main" id="{E25C2E25-4493-8E10-4E13-8F95435F2461}"/>
              </a:ext>
            </a:extLst>
          </p:cNvPr>
          <p:cNvSpPr txBox="1"/>
          <p:nvPr/>
        </p:nvSpPr>
        <p:spPr>
          <a:xfrm>
            <a:off x="-105501" y="2446471"/>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29" name="TextBox 28">
            <a:extLst>
              <a:ext uri="{FF2B5EF4-FFF2-40B4-BE49-F238E27FC236}">
                <a16:creationId xmlns:a16="http://schemas.microsoft.com/office/drawing/2014/main" id="{6B197A27-446E-4968-8C79-7AC29674B09F}"/>
              </a:ext>
            </a:extLst>
          </p:cNvPr>
          <p:cNvSpPr txBox="1"/>
          <p:nvPr/>
        </p:nvSpPr>
        <p:spPr>
          <a:xfrm>
            <a:off x="-348863" y="4980457"/>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31" name="TextBox 30">
            <a:extLst>
              <a:ext uri="{FF2B5EF4-FFF2-40B4-BE49-F238E27FC236}">
                <a16:creationId xmlns:a16="http://schemas.microsoft.com/office/drawing/2014/main" id="{194D7B8D-7143-34D6-FFDB-F272DF7BA4A3}"/>
              </a:ext>
            </a:extLst>
          </p:cNvPr>
          <p:cNvSpPr txBox="1"/>
          <p:nvPr/>
        </p:nvSpPr>
        <p:spPr>
          <a:xfrm>
            <a:off x="-47873" y="3108115"/>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35" name="TextBox 34">
            <a:extLst>
              <a:ext uri="{FF2B5EF4-FFF2-40B4-BE49-F238E27FC236}">
                <a16:creationId xmlns:a16="http://schemas.microsoft.com/office/drawing/2014/main" id="{3DDF7EBC-9739-F72B-817B-15C7CAF2404D}"/>
              </a:ext>
            </a:extLst>
          </p:cNvPr>
          <p:cNvSpPr txBox="1"/>
          <p:nvPr/>
        </p:nvSpPr>
        <p:spPr>
          <a:xfrm>
            <a:off x="63847" y="1580570"/>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39" name="Arrow: Right 38">
            <a:extLst>
              <a:ext uri="{FF2B5EF4-FFF2-40B4-BE49-F238E27FC236}">
                <a16:creationId xmlns:a16="http://schemas.microsoft.com/office/drawing/2014/main" id="{1F313F4E-EB4E-D21C-929C-1289B63307DF}"/>
              </a:ext>
            </a:extLst>
          </p:cNvPr>
          <p:cNvSpPr/>
          <p:nvPr/>
        </p:nvSpPr>
        <p:spPr>
          <a:xfrm>
            <a:off x="839335" y="5952895"/>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4D7052B-B76D-6289-05D7-C7BD69DF9B63}"/>
              </a:ext>
            </a:extLst>
          </p:cNvPr>
          <p:cNvSpPr txBox="1"/>
          <p:nvPr/>
        </p:nvSpPr>
        <p:spPr>
          <a:xfrm>
            <a:off x="1643741" y="5845628"/>
            <a:ext cx="2721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00FFFF"/>
                </a:highlight>
                <a:ea typeface="+mn-lt"/>
                <a:cs typeface="+mn-lt"/>
                <a:hlinkClick r:id="rId3"/>
              </a:rPr>
              <a:t>Link</a:t>
            </a:r>
            <a:r>
              <a:rPr lang="en-US" sz="1600">
                <a:solidFill>
                  <a:srgbClr val="0000FF"/>
                </a:solidFill>
                <a:highlight>
                  <a:srgbClr val="00FFFF"/>
                </a:highlight>
                <a:ea typeface="+mn-lt"/>
                <a:cs typeface="+mn-lt"/>
                <a:hlinkClick r:id="rId3"/>
              </a:rPr>
              <a:t> </a:t>
            </a:r>
            <a:r>
              <a:rPr lang="en-US" sz="1600">
                <a:solidFill>
                  <a:schemeClr val="bg1"/>
                </a:solidFill>
                <a:highlight>
                  <a:srgbClr val="00FFFF"/>
                </a:highlight>
                <a:ea typeface="+mn-lt"/>
                <a:cs typeface="+mn-lt"/>
                <a:hlinkClick r:id="rId3"/>
              </a:rPr>
              <a:t>Available Here</a:t>
            </a:r>
            <a:endParaRPr lang="en-US" sz="1600"/>
          </a:p>
        </p:txBody>
      </p:sp>
      <p:sp>
        <p:nvSpPr>
          <p:cNvPr id="43" name="TextBox 42">
            <a:extLst>
              <a:ext uri="{FF2B5EF4-FFF2-40B4-BE49-F238E27FC236}">
                <a16:creationId xmlns:a16="http://schemas.microsoft.com/office/drawing/2014/main" id="{C4C7E57C-036E-2664-EEFE-CD9984D1D7D5}"/>
              </a:ext>
            </a:extLst>
          </p:cNvPr>
          <p:cNvSpPr txBox="1"/>
          <p:nvPr/>
        </p:nvSpPr>
        <p:spPr>
          <a:xfrm>
            <a:off x="1579604" y="3980337"/>
            <a:ext cx="3927819" cy="769441"/>
          </a:xfrm>
          <a:prstGeom prst="rect">
            <a:avLst/>
          </a:prstGeom>
          <a:noFill/>
        </p:spPr>
        <p:txBody>
          <a:bodyPr wrap="square" lIns="91440" tIns="45720" rIns="91440" bIns="45720" rtlCol="0" anchor="ctr">
            <a:spAutoFit/>
          </a:bodyPr>
          <a:lstStyle/>
          <a:p>
            <a:r>
              <a:rPr lang="en-US" sz="1100">
                <a:solidFill>
                  <a:schemeClr val="bg1"/>
                </a:solidFill>
              </a:rPr>
              <a:t>Rich in customizable filters that allow the user to drill down to specific granularity. Network visibility as well as ability to specify regions and sites. Integrates Labor Order data, shift data, hiring events with other common TA metrics.</a:t>
            </a:r>
            <a:endParaRPr lang="en-US" sz="1100">
              <a:solidFill>
                <a:schemeClr val="bg1"/>
              </a:solidFill>
              <a:cs typeface="Calibri"/>
            </a:endParaRPr>
          </a:p>
        </p:txBody>
      </p:sp>
      <p:sp>
        <p:nvSpPr>
          <p:cNvPr id="44" name="TextBox 43">
            <a:extLst>
              <a:ext uri="{FF2B5EF4-FFF2-40B4-BE49-F238E27FC236}">
                <a16:creationId xmlns:a16="http://schemas.microsoft.com/office/drawing/2014/main" id="{14BE2786-6CB9-2732-FB7A-F3E457E216C9}"/>
              </a:ext>
            </a:extLst>
          </p:cNvPr>
          <p:cNvSpPr txBox="1"/>
          <p:nvPr/>
        </p:nvSpPr>
        <p:spPr>
          <a:xfrm>
            <a:off x="1612652" y="2522200"/>
            <a:ext cx="3832648" cy="261610"/>
          </a:xfrm>
          <a:prstGeom prst="rect">
            <a:avLst/>
          </a:prstGeom>
          <a:noFill/>
        </p:spPr>
        <p:txBody>
          <a:bodyPr wrap="square" lIns="91440" tIns="45720" rIns="91440" bIns="45720" rtlCol="0" anchor="ctr">
            <a:spAutoFit/>
          </a:bodyPr>
          <a:lstStyle/>
          <a:p>
            <a:r>
              <a:rPr lang="en-US" sz="1100">
                <a:solidFill>
                  <a:schemeClr val="bg1"/>
                </a:solidFill>
              </a:rPr>
              <a:t>TALT, RMs, AMs, RCs, Recruiters</a:t>
            </a:r>
          </a:p>
        </p:txBody>
      </p:sp>
      <p:sp>
        <p:nvSpPr>
          <p:cNvPr id="45" name="TextBox 44">
            <a:extLst>
              <a:ext uri="{FF2B5EF4-FFF2-40B4-BE49-F238E27FC236}">
                <a16:creationId xmlns:a16="http://schemas.microsoft.com/office/drawing/2014/main" id="{1DF74D12-EDDC-8BD0-AB6E-E9891B8786C3}"/>
              </a:ext>
            </a:extLst>
          </p:cNvPr>
          <p:cNvSpPr txBox="1"/>
          <p:nvPr/>
        </p:nvSpPr>
        <p:spPr>
          <a:xfrm>
            <a:off x="1579605" y="4767586"/>
            <a:ext cx="4085475" cy="938719"/>
          </a:xfrm>
          <a:prstGeom prst="rect">
            <a:avLst/>
          </a:prstGeom>
          <a:noFill/>
        </p:spPr>
        <p:txBody>
          <a:bodyPr wrap="square" lIns="91440" tIns="45720" rIns="91440" bIns="45720" rtlCol="0" anchor="ctr">
            <a:spAutoFit/>
          </a:bodyPr>
          <a:lstStyle/>
          <a:p>
            <a:r>
              <a:rPr lang="en-US" sz="1100">
                <a:solidFill>
                  <a:schemeClr val="bg1"/>
                </a:solidFill>
                <a:ea typeface="Calibri"/>
                <a:cs typeface="Calibri"/>
              </a:rPr>
              <a:t>CS HV – Start to introduce compelling storytelling and insights with the foundational data. Drivers in performance and predictors.</a:t>
            </a:r>
          </a:p>
          <a:p>
            <a:r>
              <a:rPr lang="en-US" sz="1100">
                <a:solidFill>
                  <a:schemeClr val="bg1"/>
                </a:solidFill>
                <a:ea typeface="Calibri"/>
                <a:cs typeface="Calibri"/>
              </a:rPr>
              <a:t>FC HV – Still in flight, but the result will completely automate multiple staffing files resulting in a </a:t>
            </a:r>
            <a:r>
              <a:rPr lang="en-US" sz="1100" b="1">
                <a:solidFill>
                  <a:srgbClr val="FFFF00"/>
                </a:solidFill>
                <a:ea typeface="Calibri"/>
                <a:cs typeface="Calibri"/>
              </a:rPr>
              <a:t>time savings of about</a:t>
            </a:r>
            <a:r>
              <a:rPr lang="en-US" sz="1100">
                <a:solidFill>
                  <a:schemeClr val="bg1"/>
                </a:solidFill>
                <a:ea typeface="Calibri"/>
                <a:cs typeface="Calibri"/>
              </a:rPr>
              <a:t> </a:t>
            </a:r>
            <a:r>
              <a:rPr lang="en-US" sz="1100" b="1">
                <a:solidFill>
                  <a:srgbClr val="FFFF00"/>
                </a:solidFill>
                <a:ea typeface="Calibri"/>
                <a:cs typeface="Calibri"/>
              </a:rPr>
              <a:t>120 hours/week.</a:t>
            </a:r>
          </a:p>
        </p:txBody>
      </p:sp>
      <p:sp>
        <p:nvSpPr>
          <p:cNvPr id="46" name="TextBox 45">
            <a:extLst>
              <a:ext uri="{FF2B5EF4-FFF2-40B4-BE49-F238E27FC236}">
                <a16:creationId xmlns:a16="http://schemas.microsoft.com/office/drawing/2014/main" id="{62D54A6C-802C-16F3-501A-A44860FC702D}"/>
              </a:ext>
            </a:extLst>
          </p:cNvPr>
          <p:cNvSpPr txBox="1"/>
          <p:nvPr/>
        </p:nvSpPr>
        <p:spPr>
          <a:xfrm>
            <a:off x="1590693" y="3109600"/>
            <a:ext cx="3832647" cy="769441"/>
          </a:xfrm>
          <a:prstGeom prst="rect">
            <a:avLst/>
          </a:prstGeom>
          <a:noFill/>
        </p:spPr>
        <p:txBody>
          <a:bodyPr wrap="square" lIns="91440" tIns="45720" rIns="91440" bIns="45720" rtlCol="0" anchor="ctr">
            <a:spAutoFit/>
          </a:bodyPr>
          <a:lstStyle/>
          <a:p>
            <a:r>
              <a:rPr lang="en-US" sz="1100">
                <a:solidFill>
                  <a:schemeClr val="bg1"/>
                </a:solidFill>
              </a:rPr>
              <a:t>Time savings by removing heavy manual efforts. Self-service capabilities offering reporting solutions and improving consistency. Automation effort results in time savings of about 16 hours a month.</a:t>
            </a:r>
            <a:endParaRPr lang="en-US" sz="1100">
              <a:solidFill>
                <a:schemeClr val="bg1"/>
              </a:solidFill>
              <a:cs typeface="Calibri"/>
            </a:endParaRPr>
          </a:p>
        </p:txBody>
      </p:sp>
      <p:sp>
        <p:nvSpPr>
          <p:cNvPr id="47" name="TextBox 46">
            <a:extLst>
              <a:ext uri="{FF2B5EF4-FFF2-40B4-BE49-F238E27FC236}">
                <a16:creationId xmlns:a16="http://schemas.microsoft.com/office/drawing/2014/main" id="{44A26706-013D-1A4D-30C2-7F9A67787E6F}"/>
              </a:ext>
            </a:extLst>
          </p:cNvPr>
          <p:cNvSpPr txBox="1"/>
          <p:nvPr/>
        </p:nvSpPr>
        <p:spPr>
          <a:xfrm>
            <a:off x="1547103" y="1368774"/>
            <a:ext cx="3960320" cy="769441"/>
          </a:xfrm>
          <a:prstGeom prst="rect">
            <a:avLst/>
          </a:prstGeom>
          <a:noFill/>
        </p:spPr>
        <p:txBody>
          <a:bodyPr wrap="square" lIns="91440" tIns="45720" rIns="91440" bIns="45720" rtlCol="0" anchor="ctr">
            <a:spAutoFit/>
          </a:bodyPr>
          <a:lstStyle/>
          <a:p>
            <a:r>
              <a:rPr lang="en-US" sz="1100">
                <a:solidFill>
                  <a:schemeClr val="bg1"/>
                </a:solidFill>
                <a:ea typeface="Calibri"/>
                <a:cs typeface="Calibri"/>
              </a:rPr>
              <a:t>Automation of manual capture and reporting of core TA metrics. Transition away from manually maintained excel files into self-service dashboards that provide better accuracy more efficiently. Drastically reduce the labor hours spent managing manual files.</a:t>
            </a:r>
          </a:p>
        </p:txBody>
      </p:sp>
      <p:sp>
        <p:nvSpPr>
          <p:cNvPr id="48" name="TextBox 47">
            <a:extLst>
              <a:ext uri="{FF2B5EF4-FFF2-40B4-BE49-F238E27FC236}">
                <a16:creationId xmlns:a16="http://schemas.microsoft.com/office/drawing/2014/main" id="{98A487B4-8205-9EA5-3CD0-99C6A3113C6F}"/>
              </a:ext>
            </a:extLst>
          </p:cNvPr>
          <p:cNvSpPr txBox="1"/>
          <p:nvPr/>
        </p:nvSpPr>
        <p:spPr>
          <a:xfrm>
            <a:off x="1439059" y="1048257"/>
            <a:ext cx="2627194"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High Volume (</a:t>
            </a:r>
            <a:r>
              <a:rPr lang="en-US" sz="1600" b="1">
                <a:solidFill>
                  <a:srgbClr val="BBD9F2"/>
                </a:solidFill>
                <a:ea typeface="+mn-lt"/>
                <a:cs typeface="+mn-lt"/>
              </a:rPr>
              <a:t>Non-Exempt)</a:t>
            </a:r>
            <a:endParaRPr lang="en-US">
              <a:cs typeface="Calibri"/>
            </a:endParaRPr>
          </a:p>
        </p:txBody>
      </p:sp>
      <p:sp>
        <p:nvSpPr>
          <p:cNvPr id="3" name="TextBox 2">
            <a:extLst>
              <a:ext uri="{FF2B5EF4-FFF2-40B4-BE49-F238E27FC236}">
                <a16:creationId xmlns:a16="http://schemas.microsoft.com/office/drawing/2014/main" id="{DE0BD03A-4B32-4FA9-BF0B-8CBE3675C80A}"/>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3487101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FC EVP (Team Member Promise) Scorecard </a:t>
            </a:r>
          </a:p>
        </p:txBody>
      </p:sp>
      <p:sp>
        <p:nvSpPr>
          <p:cNvPr id="3" name="Rectangle 2">
            <a:extLst>
              <a:ext uri="{FF2B5EF4-FFF2-40B4-BE49-F238E27FC236}">
                <a16:creationId xmlns:a16="http://schemas.microsoft.com/office/drawing/2014/main" id="{2C47EB9D-0EA2-7CF2-1E8E-91E710CA7221}"/>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25036" y="1321635"/>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105501" y="3992318"/>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94707" y="4042815"/>
            <a:ext cx="3691156"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Period over period views</a:t>
            </a:r>
          </a:p>
          <a:p>
            <a:r>
              <a:rPr lang="en-US" sz="1100">
                <a:solidFill>
                  <a:schemeClr val="bg1"/>
                </a:solidFill>
                <a:latin typeface="Roboto" panose="02000000000000000000" pitchFamily="2" charset="0"/>
                <a:ea typeface="Roboto" panose="02000000000000000000" pitchFamily="2" charset="0"/>
                <a:cs typeface="Roboto" panose="02000000000000000000" pitchFamily="2" charset="0"/>
              </a:rPr>
              <a:t>Location</a:t>
            </a:r>
          </a:p>
          <a:p>
            <a:r>
              <a:rPr lang="en-US" sz="1100">
                <a:solidFill>
                  <a:schemeClr val="bg1"/>
                </a:solidFill>
                <a:latin typeface="Roboto"/>
                <a:ea typeface="Roboto"/>
                <a:cs typeface="Roboto"/>
              </a:rPr>
              <a:t>Trending color codes against benchmark/ goal</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05501" y="2446471"/>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694707" y="2449331"/>
            <a:ext cx="326564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FC Regional, Director and VP HR and Operational Leaders </a:t>
            </a:r>
          </a:p>
        </p:txBody>
      </p:sp>
      <p:sp>
        <p:nvSpPr>
          <p:cNvPr id="17" name="TextBox 16">
            <a:extLst>
              <a:ext uri="{FF2B5EF4-FFF2-40B4-BE49-F238E27FC236}">
                <a16:creationId xmlns:a16="http://schemas.microsoft.com/office/drawing/2014/main" id="{2E5FF031-5F7E-B715-0BC1-38F3EADFF945}"/>
              </a:ext>
            </a:extLst>
          </p:cNvPr>
          <p:cNvSpPr txBox="1"/>
          <p:nvPr/>
        </p:nvSpPr>
        <p:spPr>
          <a:xfrm>
            <a:off x="-348863" y="4980457"/>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94707" y="4797658"/>
            <a:ext cx="4312753" cy="769441"/>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Operations and Regional Feedback – P8 FY22</a:t>
            </a:r>
          </a:p>
          <a:p>
            <a:r>
              <a:rPr lang="en-US" sz="1100">
                <a:solidFill>
                  <a:schemeClr val="bg1"/>
                </a:solidFill>
                <a:latin typeface="Roboto"/>
                <a:ea typeface="Roboto"/>
                <a:cs typeface="Roboto"/>
              </a:rPr>
              <a:t>Discussions with CS and Corp Views – P9 FY22</a:t>
            </a:r>
          </a:p>
          <a:p>
            <a:r>
              <a:rPr lang="en-US" sz="1100">
                <a:solidFill>
                  <a:schemeClr val="bg1"/>
                </a:solidFill>
                <a:latin typeface="Roboto"/>
                <a:ea typeface="Roboto"/>
                <a:cs typeface="Roboto"/>
              </a:rPr>
              <a:t>Tableau Automation Migration – P10 FY22</a:t>
            </a:r>
            <a:endParaRPr lang="en-US" sz="1100">
              <a:solidFill>
                <a:schemeClr val="bg1"/>
              </a:solidFill>
              <a:latin typeface="Roboto" panose="02000000000000000000" pitchFamily="2" charset="0"/>
              <a:ea typeface="Roboto" panose="02000000000000000000" pitchFamily="2" charset="0"/>
              <a:cs typeface="Roboto"/>
            </a:endParaRPr>
          </a:p>
          <a:p>
            <a:r>
              <a:rPr lang="en-US" sz="1100">
                <a:solidFill>
                  <a:schemeClr val="bg1"/>
                </a:solidFill>
                <a:latin typeface="Roboto"/>
                <a:ea typeface="Roboto"/>
                <a:cs typeface="Roboto"/>
              </a:rPr>
              <a:t>Trend analysis over time (ongoing)</a:t>
            </a:r>
            <a:endParaRPr lang="en-US" sz="1100">
              <a:solidFill>
                <a:schemeClr val="bg1"/>
              </a:solidFill>
              <a:latin typeface="Roboto" panose="02000000000000000000" pitchFamily="2" charset="0"/>
              <a:ea typeface="Roboto" panose="02000000000000000000" pitchFamily="2" charset="0"/>
              <a:cs typeface="Roboto"/>
            </a:endParaRPr>
          </a:p>
        </p:txBody>
      </p:sp>
      <p:sp>
        <p:nvSpPr>
          <p:cNvPr id="19" name="TextBox 18">
            <a:extLst>
              <a:ext uri="{FF2B5EF4-FFF2-40B4-BE49-F238E27FC236}">
                <a16:creationId xmlns:a16="http://schemas.microsoft.com/office/drawing/2014/main" id="{7B86A520-E132-CB2F-E281-259422D7A9F7}"/>
              </a:ext>
            </a:extLst>
          </p:cNvPr>
          <p:cNvSpPr txBox="1"/>
          <p:nvPr/>
        </p:nvSpPr>
        <p:spPr>
          <a:xfrm>
            <a:off x="-47873" y="3108115"/>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649139" y="3106545"/>
            <a:ext cx="3460596" cy="769441"/>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Provides directional insights and key measurement on specific EVP measurement (leading and lagging indicators) which we have not had access to previously. Baseline data is as of P6 FY22. </a:t>
            </a:r>
          </a:p>
        </p:txBody>
      </p:sp>
      <p:sp>
        <p:nvSpPr>
          <p:cNvPr id="21" name="TextBox 20">
            <a:extLst>
              <a:ext uri="{FF2B5EF4-FFF2-40B4-BE49-F238E27FC236}">
                <a16:creationId xmlns:a16="http://schemas.microsoft.com/office/drawing/2014/main" id="{2436A9A8-3D98-9F40-0566-6937F8504E12}"/>
              </a:ext>
            </a:extLst>
          </p:cNvPr>
          <p:cNvSpPr txBox="1"/>
          <p:nvPr/>
        </p:nvSpPr>
        <p:spPr>
          <a:xfrm>
            <a:off x="63847" y="1580570"/>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49262" y="1397527"/>
            <a:ext cx="3591666" cy="769441"/>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To provide a holistic view of the team member promise across the five pillars  within the Exempt and Non-Exempt populations : 1) I’m Safe 2) I’ve Got a Voice 3) I’m Growing 4) I Belong 5) I’m Recognized.</a:t>
            </a:r>
          </a:p>
        </p:txBody>
      </p:sp>
      <p:sp>
        <p:nvSpPr>
          <p:cNvPr id="5" name="Arrow: Right 4">
            <a:extLst>
              <a:ext uri="{FF2B5EF4-FFF2-40B4-BE49-F238E27FC236}">
                <a16:creationId xmlns:a16="http://schemas.microsoft.com/office/drawing/2014/main" id="{8E44555B-9DC1-3986-E86C-02187516DE49}"/>
              </a:ext>
            </a:extLst>
          </p:cNvPr>
          <p:cNvSpPr/>
          <p:nvPr/>
        </p:nvSpPr>
        <p:spPr>
          <a:xfrm>
            <a:off x="839335" y="5952895"/>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368A298-F22C-ACE9-D131-23110EF46488}"/>
              </a:ext>
            </a:extLst>
          </p:cNvPr>
          <p:cNvSpPr txBox="1"/>
          <p:nvPr/>
        </p:nvSpPr>
        <p:spPr>
          <a:xfrm>
            <a:off x="1374300" y="980711"/>
            <a:ext cx="2627194"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FC EVP</a:t>
            </a:r>
            <a:endParaRPr lang="en-US"/>
          </a:p>
        </p:txBody>
      </p:sp>
      <p:sp>
        <p:nvSpPr>
          <p:cNvPr id="4" name="TextBox 3">
            <a:extLst>
              <a:ext uri="{FF2B5EF4-FFF2-40B4-BE49-F238E27FC236}">
                <a16:creationId xmlns:a16="http://schemas.microsoft.com/office/drawing/2014/main" id="{E407E5C8-C21C-A4C6-3C5B-49BCEF1782A1}"/>
              </a:ext>
            </a:extLst>
          </p:cNvPr>
          <p:cNvSpPr txBox="1"/>
          <p:nvPr/>
        </p:nvSpPr>
        <p:spPr>
          <a:xfrm>
            <a:off x="1643741" y="5845628"/>
            <a:ext cx="2721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00FFFF"/>
                </a:highlight>
                <a:ea typeface="+mn-lt"/>
                <a:cs typeface="+mn-lt"/>
                <a:hlinkClick r:id="rId2"/>
              </a:rPr>
              <a:t>Link</a:t>
            </a:r>
            <a:r>
              <a:rPr lang="en-US" sz="1600">
                <a:solidFill>
                  <a:srgbClr val="0000FF"/>
                </a:solidFill>
                <a:highlight>
                  <a:srgbClr val="00FFFF"/>
                </a:highlight>
                <a:ea typeface="+mn-lt"/>
                <a:cs typeface="+mn-lt"/>
                <a:hlinkClick r:id="rId2"/>
              </a:rPr>
              <a:t> </a:t>
            </a:r>
            <a:r>
              <a:rPr lang="en-US" sz="1600">
                <a:solidFill>
                  <a:schemeClr val="bg1"/>
                </a:solidFill>
                <a:highlight>
                  <a:srgbClr val="00FFFF"/>
                </a:highlight>
                <a:ea typeface="+mn-lt"/>
                <a:cs typeface="+mn-lt"/>
                <a:hlinkClick r:id="rId2"/>
              </a:rPr>
              <a:t>Available Here</a:t>
            </a:r>
            <a:endParaRPr lang="en-US" sz="1600"/>
          </a:p>
        </p:txBody>
      </p:sp>
      <p:sp>
        <p:nvSpPr>
          <p:cNvPr id="24" name="TextBox 23">
            <a:extLst>
              <a:ext uri="{FF2B5EF4-FFF2-40B4-BE49-F238E27FC236}">
                <a16:creationId xmlns:a16="http://schemas.microsoft.com/office/drawing/2014/main" id="{7938F75C-2869-82FA-83B7-36FAD6EAAA27}"/>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541889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Retention WBR + MBR</a:t>
            </a:r>
          </a:p>
        </p:txBody>
      </p:sp>
      <p:sp>
        <p:nvSpPr>
          <p:cNvPr id="3" name="Rectangle 2">
            <a:extLst>
              <a:ext uri="{FF2B5EF4-FFF2-40B4-BE49-F238E27FC236}">
                <a16:creationId xmlns:a16="http://schemas.microsoft.com/office/drawing/2014/main" id="{2C47EB9D-0EA2-7CF2-1E8E-91E710CA7221}"/>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25036" y="1430492"/>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105501" y="4101175"/>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94707" y="4151672"/>
            <a:ext cx="3691156"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Weekly, Monthly Views</a:t>
            </a:r>
          </a:p>
          <a:p>
            <a:r>
              <a:rPr lang="en-US" sz="1100">
                <a:solidFill>
                  <a:schemeClr val="bg1"/>
                </a:solidFill>
                <a:latin typeface="Roboto" panose="02000000000000000000" pitchFamily="2" charset="0"/>
                <a:ea typeface="Roboto" panose="02000000000000000000" pitchFamily="2" charset="0"/>
                <a:cs typeface="Roboto" panose="02000000000000000000" pitchFamily="2" charset="0"/>
              </a:rPr>
              <a:t>Ability to flip by location, period or fiscal week. </a:t>
            </a:r>
          </a:p>
          <a:p>
            <a:r>
              <a:rPr lang="en-US" sz="1100">
                <a:solidFill>
                  <a:schemeClr val="bg1"/>
                </a:solidFill>
                <a:latin typeface="Roboto"/>
                <a:ea typeface="Roboto"/>
                <a:cs typeface="Roboto"/>
              </a:rPr>
              <a:t>Trending color codes against benchmark/ goal</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05501" y="2555328"/>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694707" y="2558188"/>
            <a:ext cx="326564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FC Regional, Director and VP HR and Operational Leaders </a:t>
            </a:r>
          </a:p>
        </p:txBody>
      </p:sp>
      <p:sp>
        <p:nvSpPr>
          <p:cNvPr id="17" name="TextBox 16">
            <a:extLst>
              <a:ext uri="{FF2B5EF4-FFF2-40B4-BE49-F238E27FC236}">
                <a16:creationId xmlns:a16="http://schemas.microsoft.com/office/drawing/2014/main" id="{2E5FF031-5F7E-B715-0BC1-38F3EADFF945}"/>
              </a:ext>
            </a:extLst>
          </p:cNvPr>
          <p:cNvSpPr txBox="1"/>
          <p:nvPr/>
        </p:nvSpPr>
        <p:spPr>
          <a:xfrm>
            <a:off x="-348863" y="5089314"/>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94707" y="5075792"/>
            <a:ext cx="4312753" cy="430887"/>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Published Reporting Weekly/ Monthly since P2</a:t>
            </a:r>
          </a:p>
          <a:p>
            <a:r>
              <a:rPr lang="en-US" sz="1100">
                <a:solidFill>
                  <a:schemeClr val="bg1"/>
                </a:solidFill>
                <a:latin typeface="Roboto"/>
                <a:ea typeface="Roboto"/>
                <a:cs typeface="Roboto"/>
              </a:rPr>
              <a:t>Move into Tableau by end of Q4</a:t>
            </a:r>
            <a:endParaRPr lang="en-US" sz="1100">
              <a:solidFill>
                <a:schemeClr val="bg1"/>
              </a:solidFill>
              <a:latin typeface="Roboto" panose="02000000000000000000" pitchFamily="2" charset="0"/>
              <a:ea typeface="Roboto" panose="02000000000000000000" pitchFamily="2" charset="0"/>
              <a:cs typeface="Roboto"/>
            </a:endParaRPr>
          </a:p>
        </p:txBody>
      </p:sp>
      <p:sp>
        <p:nvSpPr>
          <p:cNvPr id="19" name="TextBox 18">
            <a:extLst>
              <a:ext uri="{FF2B5EF4-FFF2-40B4-BE49-F238E27FC236}">
                <a16:creationId xmlns:a16="http://schemas.microsoft.com/office/drawing/2014/main" id="{7B86A520-E132-CB2F-E281-259422D7A9F7}"/>
              </a:ext>
            </a:extLst>
          </p:cNvPr>
          <p:cNvSpPr txBox="1"/>
          <p:nvPr/>
        </p:nvSpPr>
        <p:spPr>
          <a:xfrm>
            <a:off x="-47873" y="3216972"/>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649139" y="3300041"/>
            <a:ext cx="3460596"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Provides an FC Attrition Snapshot by week &amp; period for all FC + Pharm. Dashboard is leveraged as a Pg 0 on all FC Retention MBR and WBR documents.</a:t>
            </a:r>
          </a:p>
        </p:txBody>
      </p:sp>
      <p:sp>
        <p:nvSpPr>
          <p:cNvPr id="21" name="TextBox 20">
            <a:extLst>
              <a:ext uri="{FF2B5EF4-FFF2-40B4-BE49-F238E27FC236}">
                <a16:creationId xmlns:a16="http://schemas.microsoft.com/office/drawing/2014/main" id="{2436A9A8-3D98-9F40-0566-6937F8504E12}"/>
              </a:ext>
            </a:extLst>
          </p:cNvPr>
          <p:cNvSpPr txBox="1"/>
          <p:nvPr/>
        </p:nvSpPr>
        <p:spPr>
          <a:xfrm>
            <a:off x="63847" y="1689427"/>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49262" y="1506385"/>
            <a:ext cx="3591666" cy="769441"/>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Provide a weekly/ monthly FC attrition snapshot to identify areas of opportunity by location, shift, tenure, dept, and top reasons during the Retention WBRs/ MBRs.</a:t>
            </a:r>
          </a:p>
        </p:txBody>
      </p:sp>
      <p:sp>
        <p:nvSpPr>
          <p:cNvPr id="5" name="Arrow: Right 4">
            <a:extLst>
              <a:ext uri="{FF2B5EF4-FFF2-40B4-BE49-F238E27FC236}">
                <a16:creationId xmlns:a16="http://schemas.microsoft.com/office/drawing/2014/main" id="{8E44555B-9DC1-3986-E86C-02187516DE49}"/>
              </a:ext>
            </a:extLst>
          </p:cNvPr>
          <p:cNvSpPr/>
          <p:nvPr/>
        </p:nvSpPr>
        <p:spPr>
          <a:xfrm>
            <a:off x="839335" y="6061752"/>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368A298-F22C-ACE9-D131-23110EF46488}"/>
              </a:ext>
            </a:extLst>
          </p:cNvPr>
          <p:cNvSpPr txBox="1"/>
          <p:nvPr/>
        </p:nvSpPr>
        <p:spPr>
          <a:xfrm>
            <a:off x="929801" y="998853"/>
            <a:ext cx="3588764"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FC Retention WBR + MBR Page 0</a:t>
            </a:r>
            <a:endParaRPr lang="en-US"/>
          </a:p>
        </p:txBody>
      </p:sp>
      <p:sp>
        <p:nvSpPr>
          <p:cNvPr id="4" name="TextBox 3">
            <a:extLst>
              <a:ext uri="{FF2B5EF4-FFF2-40B4-BE49-F238E27FC236}">
                <a16:creationId xmlns:a16="http://schemas.microsoft.com/office/drawing/2014/main" id="{E407E5C8-C21C-A4C6-3C5B-49BCEF1782A1}"/>
              </a:ext>
            </a:extLst>
          </p:cNvPr>
          <p:cNvSpPr txBox="1"/>
          <p:nvPr/>
        </p:nvSpPr>
        <p:spPr>
          <a:xfrm>
            <a:off x="1643741" y="5954485"/>
            <a:ext cx="2721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00FFFF"/>
                </a:highlight>
                <a:ea typeface="+mn-lt"/>
                <a:cs typeface="+mn-lt"/>
                <a:hlinkClick r:id="rId2"/>
              </a:rPr>
              <a:t>Link</a:t>
            </a:r>
            <a:r>
              <a:rPr lang="en-US" sz="1600">
                <a:solidFill>
                  <a:srgbClr val="0000FF"/>
                </a:solidFill>
                <a:highlight>
                  <a:srgbClr val="00FFFF"/>
                </a:highlight>
                <a:ea typeface="+mn-lt"/>
                <a:cs typeface="+mn-lt"/>
                <a:hlinkClick r:id="rId2"/>
              </a:rPr>
              <a:t> </a:t>
            </a:r>
            <a:r>
              <a:rPr lang="en-US" sz="1600">
                <a:solidFill>
                  <a:schemeClr val="bg1"/>
                </a:solidFill>
                <a:highlight>
                  <a:srgbClr val="00FFFF"/>
                </a:highlight>
                <a:ea typeface="+mn-lt"/>
                <a:cs typeface="+mn-lt"/>
                <a:hlinkClick r:id="rId2"/>
              </a:rPr>
              <a:t>Available Here</a:t>
            </a:r>
            <a:endParaRPr lang="en-US" sz="1600"/>
          </a:p>
        </p:txBody>
      </p:sp>
      <p:sp>
        <p:nvSpPr>
          <p:cNvPr id="24" name="TextBox 23">
            <a:extLst>
              <a:ext uri="{FF2B5EF4-FFF2-40B4-BE49-F238E27FC236}">
                <a16:creationId xmlns:a16="http://schemas.microsoft.com/office/drawing/2014/main" id="{8AB2BF57-11FD-40C7-F21C-5123BFC948A9}"/>
              </a:ext>
            </a:extLst>
          </p:cNvPr>
          <p:cNvSpPr txBox="1"/>
          <p:nvPr/>
        </p:nvSpPr>
        <p:spPr>
          <a:xfrm>
            <a:off x="7586134" y="3567529"/>
            <a:ext cx="2709333" cy="646331"/>
          </a:xfrm>
          <a:prstGeom prst="rect">
            <a:avLst/>
          </a:prstGeom>
          <a:noFill/>
        </p:spPr>
        <p:txBody>
          <a:bodyPr wrap="square" rtlCol="0">
            <a:spAutoFit/>
          </a:bodyPr>
          <a:lstStyle/>
          <a:p>
            <a:r>
              <a:rPr lang="en-US" dirty="0"/>
              <a:t>Samples Removed for Sharing</a:t>
            </a:r>
          </a:p>
        </p:txBody>
      </p:sp>
    </p:spTree>
    <p:extLst>
      <p:ext uri="{BB962C8B-B14F-4D97-AF65-F5344CB8AC3E}">
        <p14:creationId xmlns:p14="http://schemas.microsoft.com/office/powerpoint/2010/main" val="1095811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BCA03A2E-3EFE-E74E-9781-4ED3A85520F2}"/>
              </a:ext>
            </a:extLst>
          </p:cNvPr>
          <p:cNvSpPr/>
          <p:nvPr/>
        </p:nvSpPr>
        <p:spPr>
          <a:xfrm>
            <a:off x="5435028" y="0"/>
            <a:ext cx="6829585"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148C2"/>
              </a:solidFill>
              <a:effectLst/>
              <a:uLnTx/>
              <a:uFillTx/>
              <a:latin typeface="Calibri"/>
              <a:ea typeface="+mn-ea"/>
              <a:cs typeface="+mn-cs"/>
            </a:endParaRPr>
          </a:p>
        </p:txBody>
      </p:sp>
      <p:sp>
        <p:nvSpPr>
          <p:cNvPr id="17" name="TextBox 16">
            <a:extLst>
              <a:ext uri="{FF2B5EF4-FFF2-40B4-BE49-F238E27FC236}">
                <a16:creationId xmlns:a16="http://schemas.microsoft.com/office/drawing/2014/main" id="{E1A05424-6CFC-904B-A4B5-32AB5C30BB64}"/>
              </a:ext>
            </a:extLst>
          </p:cNvPr>
          <p:cNvSpPr txBox="1"/>
          <p:nvPr/>
        </p:nvSpPr>
        <p:spPr>
          <a:xfrm>
            <a:off x="7381744" y="1329786"/>
            <a:ext cx="3899631" cy="338554"/>
          </a:xfrm>
          <a:prstGeom prst="rect">
            <a:avLst/>
          </a:prstGeom>
          <a:noFill/>
        </p:spPr>
        <p:txBody>
          <a:bodyPr wrap="square" lIns="91440" tIns="45720" rIns="91440" bIns="45720" rtlCol="0" anchor="t">
            <a:spAutoFit/>
          </a:bodyPr>
          <a:lstStyle/>
          <a:p>
            <a:pPr>
              <a:defRPr/>
            </a:pPr>
            <a:r>
              <a:rPr kumimoji="0" lang="en-US" sz="1600" b="1" i="0" u="none" strike="noStrike" kern="0" cap="none" spc="0" normalizeH="0" baseline="0" noProof="0">
                <a:ln>
                  <a:noFill/>
                </a:ln>
                <a:solidFill>
                  <a:srgbClr val="9ED6FF"/>
                </a:solidFill>
                <a:effectLst/>
                <a:uLnTx/>
                <a:uFillTx/>
                <a:latin typeface="Roboto"/>
                <a:ea typeface="Roboto"/>
                <a:cs typeface="Roboto"/>
              </a:rPr>
              <a:t>EPA Team Overview</a:t>
            </a:r>
            <a:r>
              <a:rPr lang="en-US" sz="1600" b="1" kern="0">
                <a:solidFill>
                  <a:srgbClr val="9ED6FF"/>
                </a:solidFill>
                <a:latin typeface="Roboto"/>
                <a:ea typeface="Roboto"/>
                <a:cs typeface="Roboto"/>
              </a:rPr>
              <a:t> (10 mins)</a:t>
            </a:r>
            <a:endParaRPr kumimoji="0" lang="en-US" sz="1600" b="1" i="0" u="none" strike="noStrike" kern="0" cap="none" spc="0" normalizeH="0" baseline="0" noProof="0">
              <a:ln>
                <a:noFill/>
              </a:ln>
              <a:solidFill>
                <a:srgbClr val="9ED6FF"/>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24" name="TextBox 23">
            <a:extLst>
              <a:ext uri="{FF2B5EF4-FFF2-40B4-BE49-F238E27FC236}">
                <a16:creationId xmlns:a16="http://schemas.microsoft.com/office/drawing/2014/main" id="{81AC14D9-0BF1-424A-8E02-F2B11394240C}"/>
              </a:ext>
            </a:extLst>
          </p:cNvPr>
          <p:cNvSpPr txBox="1"/>
          <p:nvPr/>
        </p:nvSpPr>
        <p:spPr>
          <a:xfrm>
            <a:off x="5718135" y="384254"/>
            <a:ext cx="4952120"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rPr>
              <a:t>Agenda</a:t>
            </a:r>
          </a:p>
        </p:txBody>
      </p:sp>
      <p:sp>
        <p:nvSpPr>
          <p:cNvPr id="25" name="Text Placeholder 24">
            <a:extLst>
              <a:ext uri="{FF2B5EF4-FFF2-40B4-BE49-F238E27FC236}">
                <a16:creationId xmlns:a16="http://schemas.microsoft.com/office/drawing/2014/main" id="{661C171E-6DFD-0046-A208-A4BCF892BBEF}"/>
              </a:ext>
            </a:extLst>
          </p:cNvPr>
          <p:cNvSpPr>
            <a:spLocks noGrp="1"/>
          </p:cNvSpPr>
          <p:nvPr>
            <p:ph type="body" sz="half" idx="4294967295"/>
          </p:nvPr>
        </p:nvSpPr>
        <p:spPr>
          <a:xfrm>
            <a:off x="6425074" y="1217711"/>
            <a:ext cx="853231" cy="646331"/>
          </a:xfrm>
          <a:prstGeom prst="rect">
            <a:avLst/>
          </a:prstGeom>
        </p:spPr>
        <p:txBody>
          <a:bodyPr>
            <a:normAutofit/>
          </a:bodyPr>
          <a:lstStyle/>
          <a:p>
            <a:pPr marL="0" indent="0" algn="ctr">
              <a:buNone/>
            </a:pPr>
            <a:r>
              <a:rPr lang="en-US" sz="3600" b="1">
                <a:solidFill>
                  <a:srgbClr val="9ED6FF"/>
                </a:solidFill>
                <a:latin typeface="Roboto Black" panose="02000000000000000000" pitchFamily="2" charset="0"/>
                <a:ea typeface="Roboto Black" panose="02000000000000000000" pitchFamily="2" charset="0"/>
                <a:cs typeface="Roboto Black" panose="02000000000000000000" pitchFamily="2" charset="0"/>
              </a:rPr>
              <a:t>01.</a:t>
            </a:r>
          </a:p>
        </p:txBody>
      </p:sp>
      <p:pic>
        <p:nvPicPr>
          <p:cNvPr id="3" name="Picture 2">
            <a:extLst>
              <a:ext uri="{FF2B5EF4-FFF2-40B4-BE49-F238E27FC236}">
                <a16:creationId xmlns:a16="http://schemas.microsoft.com/office/drawing/2014/main" id="{DA62AF27-9425-7041-9CDF-45D3293F338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28469" y="0"/>
            <a:ext cx="6463497" cy="6858000"/>
          </a:xfrm>
          <a:prstGeom prst="rect">
            <a:avLst/>
          </a:prstGeom>
        </p:spPr>
      </p:pic>
      <p:sp>
        <p:nvSpPr>
          <p:cNvPr id="29" name="TextBox 28">
            <a:extLst>
              <a:ext uri="{FF2B5EF4-FFF2-40B4-BE49-F238E27FC236}">
                <a16:creationId xmlns:a16="http://schemas.microsoft.com/office/drawing/2014/main" id="{6FB7C7BC-0453-F645-82E0-A5326CBFA1CA}"/>
              </a:ext>
            </a:extLst>
          </p:cNvPr>
          <p:cNvSpPr txBox="1"/>
          <p:nvPr/>
        </p:nvSpPr>
        <p:spPr>
          <a:xfrm>
            <a:off x="7356230" y="4736054"/>
            <a:ext cx="4872076" cy="338554"/>
          </a:xfrm>
          <a:prstGeom prst="rect">
            <a:avLst/>
          </a:prstGeom>
          <a:noFill/>
        </p:spPr>
        <p:txBody>
          <a:bodyPr wrap="square" lIns="91440" tIns="45720" rIns="91440" bIns="45720" rtlCol="0" anchor="t">
            <a:spAutoFit/>
          </a:bodyPr>
          <a:lstStyle/>
          <a:p>
            <a:pPr>
              <a:defRPr/>
            </a:pPr>
            <a:r>
              <a:rPr kumimoji="0" lang="en-US" sz="1600" b="1" i="0" u="none" strike="noStrike" kern="0" cap="none" spc="0" normalizeH="0" baseline="0" noProof="0">
                <a:ln>
                  <a:noFill/>
                </a:ln>
                <a:solidFill>
                  <a:srgbClr val="9ED6FF"/>
                </a:solidFill>
                <a:effectLst/>
                <a:uLnTx/>
                <a:uFillTx/>
                <a:latin typeface="Roboto"/>
                <a:ea typeface="Roboto"/>
                <a:cs typeface="Roboto"/>
              </a:rPr>
              <a:t>FY22 </a:t>
            </a:r>
            <a:r>
              <a:rPr lang="en-US" sz="1600" b="1" kern="0">
                <a:solidFill>
                  <a:srgbClr val="9ED6FF"/>
                </a:solidFill>
                <a:latin typeface="Roboto"/>
                <a:ea typeface="Roboto"/>
                <a:cs typeface="Roboto"/>
              </a:rPr>
              <a:t>Priorities, Wins, and Opportunities (10 mins)</a:t>
            </a:r>
            <a:endParaRPr kumimoji="0" lang="en-US" sz="1600" b="1" i="0" u="none" strike="noStrike" kern="0" cap="none" spc="0" normalizeH="0" baseline="0" noProof="0">
              <a:ln>
                <a:noFill/>
              </a:ln>
              <a:solidFill>
                <a:srgbClr val="9ED6FF"/>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4" name="Text Placeholder 24">
            <a:extLst>
              <a:ext uri="{FF2B5EF4-FFF2-40B4-BE49-F238E27FC236}">
                <a16:creationId xmlns:a16="http://schemas.microsoft.com/office/drawing/2014/main" id="{44911F8F-543C-D141-84BF-1963D705EC6F}"/>
              </a:ext>
            </a:extLst>
          </p:cNvPr>
          <p:cNvSpPr txBox="1">
            <a:spLocks/>
          </p:cNvSpPr>
          <p:nvPr/>
        </p:nvSpPr>
        <p:spPr>
          <a:xfrm>
            <a:off x="6425073" y="2200603"/>
            <a:ext cx="853231" cy="6463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9ED6FF"/>
                </a:solidFill>
                <a:effectLst/>
                <a:uLnTx/>
                <a:uFillTx/>
                <a:latin typeface="Roboto Black" panose="02000000000000000000" pitchFamily="2" charset="0"/>
                <a:ea typeface="Roboto Black" panose="02000000000000000000" pitchFamily="2" charset="0"/>
                <a:cs typeface="Roboto Black" panose="02000000000000000000" pitchFamily="2" charset="0"/>
              </a:rPr>
              <a:t>02.</a:t>
            </a:r>
          </a:p>
        </p:txBody>
      </p:sp>
      <p:sp>
        <p:nvSpPr>
          <p:cNvPr id="38" name="TextBox 37">
            <a:extLst>
              <a:ext uri="{FF2B5EF4-FFF2-40B4-BE49-F238E27FC236}">
                <a16:creationId xmlns:a16="http://schemas.microsoft.com/office/drawing/2014/main" id="{4996814E-54E7-FF41-A6FE-9394417B0430}"/>
              </a:ext>
            </a:extLst>
          </p:cNvPr>
          <p:cNvSpPr txBox="1"/>
          <p:nvPr/>
        </p:nvSpPr>
        <p:spPr>
          <a:xfrm>
            <a:off x="7402786" y="2301165"/>
            <a:ext cx="4588059" cy="338554"/>
          </a:xfrm>
          <a:prstGeom prst="rect">
            <a:avLst/>
          </a:prstGeom>
          <a:noFill/>
        </p:spPr>
        <p:txBody>
          <a:bodyPr wrap="square" lIns="91440" tIns="45720" rIns="91440" bIns="45720" rtlCol="0" anchor="t">
            <a:spAutoFit/>
          </a:bodyPr>
          <a:lstStyle/>
          <a:p>
            <a:pPr>
              <a:defRPr/>
            </a:pPr>
            <a:r>
              <a:rPr kumimoji="0" lang="en-US" sz="1600" b="1" i="0" u="none" strike="noStrike" kern="0" cap="none" spc="0" normalizeH="0" baseline="0" noProof="0">
                <a:ln>
                  <a:noFill/>
                </a:ln>
                <a:solidFill>
                  <a:srgbClr val="9ED6FF"/>
                </a:solidFill>
                <a:effectLst/>
                <a:uLnTx/>
                <a:uFillTx/>
                <a:latin typeface="Roboto"/>
                <a:ea typeface="Roboto"/>
                <a:cs typeface="Roboto"/>
              </a:rPr>
              <a:t>Data and Platform </a:t>
            </a:r>
            <a:r>
              <a:rPr lang="en-US" sz="1600" b="1" kern="0">
                <a:solidFill>
                  <a:srgbClr val="9ED6FF"/>
                </a:solidFill>
                <a:latin typeface="Roboto"/>
                <a:ea typeface="Roboto"/>
                <a:cs typeface="Roboto"/>
              </a:rPr>
              <a:t>Update (15 mins)</a:t>
            </a:r>
            <a:endParaRPr kumimoji="0" lang="en-US" sz="1200" b="0" i="0" u="none" strike="noStrike" kern="0" cap="none" spc="0" normalizeH="0" baseline="0" noProof="0">
              <a:ln>
                <a:noFill/>
              </a:ln>
              <a:solidFill>
                <a:prstClr val="white"/>
              </a:solidFill>
              <a:effectLst/>
              <a:uLnTx/>
              <a:uFillTx/>
              <a:latin typeface="Roboto" panose="02000000000000000000" pitchFamily="2" charset="0"/>
              <a:ea typeface="Roboto" panose="02000000000000000000" pitchFamily="2" charset="0"/>
              <a:cs typeface="Roboto" panose="02000000000000000000" pitchFamily="2" charset="0"/>
            </a:endParaRPr>
          </a:p>
        </p:txBody>
      </p:sp>
      <p:sp>
        <p:nvSpPr>
          <p:cNvPr id="39" name="Text Placeholder 24">
            <a:extLst>
              <a:ext uri="{FF2B5EF4-FFF2-40B4-BE49-F238E27FC236}">
                <a16:creationId xmlns:a16="http://schemas.microsoft.com/office/drawing/2014/main" id="{F8EA58F6-2B69-3144-8EBB-9F01F079A3C1}"/>
              </a:ext>
            </a:extLst>
          </p:cNvPr>
          <p:cNvSpPr txBox="1">
            <a:spLocks/>
          </p:cNvSpPr>
          <p:nvPr/>
        </p:nvSpPr>
        <p:spPr>
          <a:xfrm>
            <a:off x="6466693" y="3183495"/>
            <a:ext cx="853231" cy="6463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9ED6FF"/>
                </a:solidFill>
                <a:effectLst/>
                <a:uLnTx/>
                <a:uFillTx/>
                <a:latin typeface="Roboto Black" panose="02000000000000000000" pitchFamily="2" charset="0"/>
                <a:ea typeface="Roboto Black" panose="02000000000000000000" pitchFamily="2" charset="0"/>
                <a:cs typeface="Roboto Black" panose="02000000000000000000" pitchFamily="2" charset="0"/>
              </a:rPr>
              <a:t>03.</a:t>
            </a:r>
          </a:p>
        </p:txBody>
      </p:sp>
      <p:sp>
        <p:nvSpPr>
          <p:cNvPr id="40" name="TextBox 39">
            <a:extLst>
              <a:ext uri="{FF2B5EF4-FFF2-40B4-BE49-F238E27FC236}">
                <a16:creationId xmlns:a16="http://schemas.microsoft.com/office/drawing/2014/main" id="{081BAF4B-8959-084E-B3F6-7D99A8A0CF15}"/>
              </a:ext>
            </a:extLst>
          </p:cNvPr>
          <p:cNvSpPr txBox="1"/>
          <p:nvPr/>
        </p:nvSpPr>
        <p:spPr>
          <a:xfrm>
            <a:off x="7402786" y="3291217"/>
            <a:ext cx="4446967" cy="1077218"/>
          </a:xfrm>
          <a:prstGeom prst="rect">
            <a:avLst/>
          </a:prstGeom>
          <a:noFill/>
        </p:spPr>
        <p:txBody>
          <a:bodyPr wrap="square" lIns="91440" tIns="45720" rIns="91440" bIns="45720" rtlCol="0" anchor="t">
            <a:spAutoFit/>
          </a:bodyPr>
          <a:lstStyle/>
          <a:p>
            <a:pPr>
              <a:defRPr/>
            </a:pPr>
            <a:r>
              <a:rPr lang="en-US" sz="1600" b="1" kern="0">
                <a:solidFill>
                  <a:srgbClr val="9ED6FF"/>
                </a:solidFill>
                <a:latin typeface="Roboto"/>
                <a:ea typeface="Roboto"/>
                <a:cs typeface="Roboto"/>
              </a:rPr>
              <a:t>Highlighted Products (25 mins)</a:t>
            </a:r>
            <a:br>
              <a:rPr lang="en-US" sz="1600" b="1" i="0" u="none" strike="noStrike" kern="0" cap="none" spc="0" normalizeH="0" baseline="0" noProof="0">
                <a:ln>
                  <a:noFill/>
                </a:ln>
                <a:effectLst/>
                <a:uLnTx/>
                <a:uFillTx/>
                <a:latin typeface="Roboto"/>
                <a:ea typeface="Roboto"/>
                <a:cs typeface="Roboto"/>
              </a:rPr>
            </a:br>
            <a:r>
              <a:rPr kumimoji="0" lang="en-US" sz="1600" b="1" i="0" u="none" strike="noStrike" kern="0" cap="none" spc="0" normalizeH="0" baseline="0" noProof="0">
                <a:ln>
                  <a:noFill/>
                </a:ln>
                <a:solidFill>
                  <a:srgbClr val="9ED6FF"/>
                </a:solidFill>
                <a:effectLst/>
                <a:uLnTx/>
                <a:uFillTx/>
                <a:latin typeface="Roboto"/>
                <a:ea typeface="Roboto"/>
                <a:cs typeface="Roboto"/>
              </a:rPr>
              <a:t>- Enterprise HR </a:t>
            </a:r>
            <a:r>
              <a:rPr lang="en-US" sz="1600" b="1" kern="0">
                <a:solidFill>
                  <a:srgbClr val="9ED6FF"/>
                </a:solidFill>
                <a:latin typeface="Roboto"/>
                <a:ea typeface="Roboto"/>
                <a:cs typeface="Roboto"/>
              </a:rPr>
              <a:t>(C-Suite</a:t>
            </a:r>
            <a:r>
              <a:rPr kumimoji="0" lang="en-US" sz="1600" b="1" i="0" u="none" strike="noStrike" kern="0" cap="none" spc="0" normalizeH="0" baseline="0" noProof="0">
                <a:ln>
                  <a:noFill/>
                </a:ln>
                <a:solidFill>
                  <a:srgbClr val="9ED6FF"/>
                </a:solidFill>
                <a:effectLst/>
                <a:uLnTx/>
                <a:uFillTx/>
                <a:latin typeface="Roboto"/>
                <a:ea typeface="Roboto"/>
                <a:cs typeface="Roboto"/>
              </a:rPr>
              <a:t> Summaries, DEI)</a:t>
            </a:r>
            <a:r>
              <a:rPr lang="en-US" sz="1600" b="1" kern="0">
                <a:solidFill>
                  <a:srgbClr val="9ED6FF"/>
                </a:solidFill>
                <a:latin typeface="Roboto"/>
                <a:ea typeface="Roboto"/>
                <a:cs typeface="Roboto"/>
              </a:rPr>
              <a:t> </a:t>
            </a:r>
            <a:endParaRPr kumimoji="0" lang="en-US" sz="1600" b="1" i="0" u="none" strike="noStrike" kern="0" cap="none" spc="0" normalizeH="0" baseline="0" noProof="0">
              <a:ln>
                <a:noFill/>
              </a:ln>
              <a:solidFill>
                <a:srgbClr val="9ED6FF"/>
              </a:solidFill>
              <a:effectLst/>
              <a:uLnTx/>
              <a:uFillTx/>
              <a:latin typeface="Roboto"/>
              <a:ea typeface="Roboto"/>
              <a:cs typeface="Roboto"/>
            </a:endParaRPr>
          </a:p>
          <a:p>
            <a:pPr>
              <a:defRPr/>
            </a:pPr>
            <a:r>
              <a:rPr kumimoji="0" lang="en-US" sz="1600" b="1" i="0" u="none" strike="noStrike" kern="0" cap="none" spc="0" normalizeH="0" baseline="0" noProof="0">
                <a:ln>
                  <a:noFill/>
                </a:ln>
                <a:solidFill>
                  <a:srgbClr val="9ED6FF"/>
                </a:solidFill>
                <a:effectLst/>
                <a:uLnTx/>
                <a:uFillTx/>
                <a:latin typeface="Roboto"/>
                <a:ea typeface="Roboto"/>
                <a:cs typeface="Roboto"/>
              </a:rPr>
              <a:t>- Talent Acquisition</a:t>
            </a:r>
          </a:p>
          <a:p>
            <a:pPr>
              <a:defRPr/>
            </a:pPr>
            <a:r>
              <a:rPr lang="en-US" sz="1600" b="1" kern="0">
                <a:solidFill>
                  <a:srgbClr val="9ED6FF"/>
                </a:solidFill>
                <a:latin typeface="Roboto"/>
                <a:ea typeface="Roboto"/>
                <a:cs typeface="Roboto"/>
              </a:rPr>
              <a:t>- </a:t>
            </a:r>
            <a:r>
              <a:rPr kumimoji="0" lang="en-US" sz="1600" b="1" i="0" u="none" strike="noStrike" kern="0" cap="none" spc="0" normalizeH="0" baseline="0" noProof="0">
                <a:ln>
                  <a:noFill/>
                </a:ln>
                <a:solidFill>
                  <a:srgbClr val="9ED6FF"/>
                </a:solidFill>
                <a:effectLst/>
                <a:uLnTx/>
                <a:uFillTx/>
                <a:latin typeface="Roboto"/>
                <a:ea typeface="Roboto"/>
                <a:cs typeface="Roboto"/>
              </a:rPr>
              <a:t>FC HR</a:t>
            </a:r>
            <a:r>
              <a:rPr lang="en-US" sz="1600" b="1" kern="0">
                <a:solidFill>
                  <a:srgbClr val="9ED6FF"/>
                </a:solidFill>
                <a:latin typeface="Roboto" panose="02000000000000000000" pitchFamily="2" charset="0"/>
                <a:ea typeface="Roboto" panose="02000000000000000000" pitchFamily="2" charset="0"/>
                <a:cs typeface="Roboto" panose="02000000000000000000" pitchFamily="2" charset="0"/>
              </a:rPr>
              <a:t> (EVP, Talent)</a:t>
            </a:r>
          </a:p>
        </p:txBody>
      </p:sp>
      <p:sp>
        <p:nvSpPr>
          <p:cNvPr id="41" name="Text Placeholder 24">
            <a:extLst>
              <a:ext uri="{FF2B5EF4-FFF2-40B4-BE49-F238E27FC236}">
                <a16:creationId xmlns:a16="http://schemas.microsoft.com/office/drawing/2014/main" id="{9A5B1ACC-9A51-0845-8017-9218A4741CE9}"/>
              </a:ext>
            </a:extLst>
          </p:cNvPr>
          <p:cNvSpPr txBox="1">
            <a:spLocks/>
          </p:cNvSpPr>
          <p:nvPr/>
        </p:nvSpPr>
        <p:spPr>
          <a:xfrm>
            <a:off x="6466692" y="4618968"/>
            <a:ext cx="853231" cy="64633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rgbClr val="9ED6FF"/>
                </a:solidFill>
                <a:effectLst/>
                <a:uLnTx/>
                <a:uFillTx/>
                <a:latin typeface="Roboto Black" panose="02000000000000000000" pitchFamily="2" charset="0"/>
                <a:ea typeface="Roboto Black" panose="02000000000000000000" pitchFamily="2" charset="0"/>
                <a:cs typeface="Roboto Black" panose="02000000000000000000" pitchFamily="2" charset="0"/>
              </a:rPr>
              <a:t>04.</a:t>
            </a:r>
          </a:p>
        </p:txBody>
      </p:sp>
      <p:sp>
        <p:nvSpPr>
          <p:cNvPr id="42" name="Slide Number Placeholder 5">
            <a:extLst>
              <a:ext uri="{FF2B5EF4-FFF2-40B4-BE49-F238E27FC236}">
                <a16:creationId xmlns:a16="http://schemas.microsoft.com/office/drawing/2014/main" id="{C97300C1-2353-8B4E-A908-7C7B920A3A4A}"/>
              </a:ext>
            </a:extLst>
          </p:cNvPr>
          <p:cNvSpPr txBox="1">
            <a:spLocks/>
          </p:cNvSpPr>
          <p:nvPr/>
        </p:nvSpPr>
        <p:spPr>
          <a:xfrm>
            <a:off x="10279737" y="6400039"/>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BD5050C-AA03-7C4B-BAB2-B82E960585A0}" type="slidenum">
              <a:rPr kumimoji="0" lang="en-US" sz="1200" b="0" i="0" u="none" strike="noStrike" kern="1200" cap="none" spc="0" normalizeH="0" baseline="0" noProof="0" smtClean="0">
                <a:ln>
                  <a:noFill/>
                </a:ln>
                <a:solidFill>
                  <a:prstClr val="white"/>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white"/>
              </a:solidFill>
              <a:effectLst/>
              <a:uLnTx/>
              <a:uFillTx/>
              <a:latin typeface="Calibri"/>
              <a:ea typeface="+mn-ea"/>
              <a:cs typeface="+mn-cs"/>
            </a:endParaRPr>
          </a:p>
        </p:txBody>
      </p:sp>
      <p:cxnSp>
        <p:nvCxnSpPr>
          <p:cNvPr id="43" name="Straight Connector 42">
            <a:extLst>
              <a:ext uri="{FF2B5EF4-FFF2-40B4-BE49-F238E27FC236}">
                <a16:creationId xmlns:a16="http://schemas.microsoft.com/office/drawing/2014/main" id="{62664296-136C-0B4D-A1C9-298E680D9BD0}"/>
              </a:ext>
            </a:extLst>
          </p:cNvPr>
          <p:cNvCxnSpPr/>
          <p:nvPr/>
        </p:nvCxnSpPr>
        <p:spPr>
          <a:xfrm>
            <a:off x="11060482" y="6437868"/>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3D64445F-6B7C-364D-9DFF-2060C6FABDF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65204" y="6437867"/>
            <a:ext cx="684549" cy="201167"/>
          </a:xfrm>
          <a:prstGeom prst="rect">
            <a:avLst/>
          </a:prstGeom>
        </p:spPr>
      </p:pic>
    </p:spTree>
    <p:extLst>
      <p:ext uri="{BB962C8B-B14F-4D97-AF65-F5344CB8AC3E}">
        <p14:creationId xmlns:p14="http://schemas.microsoft.com/office/powerpoint/2010/main" val="119693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4710C0-02D9-B699-E24C-B8AFA2878E9B}"/>
              </a:ext>
            </a:extLst>
          </p:cNvPr>
          <p:cNvSpPr>
            <a:spLocks noGrp="1"/>
          </p:cNvSpPr>
          <p:nvPr>
            <p:ph type="title"/>
          </p:nvPr>
        </p:nvSpPr>
        <p:spPr>
          <a:xfrm>
            <a:off x="2654593" y="2517284"/>
            <a:ext cx="9753091" cy="1354217"/>
          </a:xfrm>
        </p:spPr>
        <p:txBody>
          <a:bodyPr/>
          <a:lstStyle/>
          <a:p>
            <a:pPr algn="ctr"/>
            <a:r>
              <a:rPr lang="en-US" b="0">
                <a:solidFill>
                  <a:schemeClr val="tx1"/>
                </a:solidFill>
                <a:latin typeface="+mn-lt"/>
              </a:rPr>
              <a:t>FY22 EPA Priorities, Wins and Opportunities</a:t>
            </a:r>
          </a:p>
        </p:txBody>
      </p:sp>
      <p:sp>
        <p:nvSpPr>
          <p:cNvPr id="11" name="Slide Number Placeholder 3">
            <a:extLst>
              <a:ext uri="{FF2B5EF4-FFF2-40B4-BE49-F238E27FC236}">
                <a16:creationId xmlns:a16="http://schemas.microsoft.com/office/drawing/2014/main" id="{330E24EB-9474-1BE3-1965-3A117842AC13}"/>
              </a:ext>
            </a:extLst>
          </p:cNvPr>
          <p:cNvSpPr>
            <a:spLocks noGrp="1"/>
          </p:cNvSpPr>
          <p:nvPr>
            <p:ph type="sldNum" sz="quarter" idx="7"/>
          </p:nvPr>
        </p:nvSpPr>
        <p:spPr>
          <a:xfrm>
            <a:off x="10703052" y="6435993"/>
            <a:ext cx="259715" cy="204470"/>
          </a:xfrm>
        </p:spPr>
        <p:txBody>
          <a:bodyPr/>
          <a:lstStyle/>
          <a:p>
            <a:pPr marL="38100">
              <a:spcBef>
                <a:spcPts val="10"/>
              </a:spcBef>
            </a:pPr>
            <a:fld id="{81D60167-4931-47E6-BA6A-407CBD079E47}" type="slidenum">
              <a:rPr lang="en-US" spc="45" dirty="0"/>
              <a:pPr marL="38100">
                <a:spcBef>
                  <a:spcPts val="10"/>
                </a:spcBef>
              </a:pPr>
              <a:t>20</a:t>
            </a:fld>
            <a:endParaRPr lang="en-US" spc="45"/>
          </a:p>
        </p:txBody>
      </p:sp>
    </p:spTree>
    <p:extLst>
      <p:ext uri="{BB962C8B-B14F-4D97-AF65-F5344CB8AC3E}">
        <p14:creationId xmlns:p14="http://schemas.microsoft.com/office/powerpoint/2010/main" val="39550471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D84591-6133-58F3-7B74-BFA8ECAFA0A5}"/>
              </a:ext>
            </a:extLst>
          </p:cNvPr>
          <p:cNvSpPr>
            <a:spLocks noGrp="1"/>
          </p:cNvSpPr>
          <p:nvPr>
            <p:ph sz="quarter" idx="10"/>
          </p:nvPr>
        </p:nvSpPr>
        <p:spPr/>
        <p:txBody>
          <a:bodyPr/>
          <a:lstStyle/>
          <a:p>
            <a:r>
              <a:rPr lang="en-US" sz="3600">
                <a:solidFill>
                  <a:schemeClr val="bg1"/>
                </a:solidFill>
              </a:rPr>
              <a:t>FY22 Priorities </a:t>
            </a:r>
          </a:p>
        </p:txBody>
      </p:sp>
      <p:graphicFrame>
        <p:nvGraphicFramePr>
          <p:cNvPr id="9" name="Table 3">
            <a:extLst>
              <a:ext uri="{FF2B5EF4-FFF2-40B4-BE49-F238E27FC236}">
                <a16:creationId xmlns:a16="http://schemas.microsoft.com/office/drawing/2014/main" id="{E8923BC8-B0AB-5F4C-2276-629701D3838B}"/>
              </a:ext>
            </a:extLst>
          </p:cNvPr>
          <p:cNvGraphicFramePr>
            <a:graphicFrameLocks noGrp="1"/>
          </p:cNvGraphicFramePr>
          <p:nvPr>
            <p:extLst>
              <p:ext uri="{D42A27DB-BD31-4B8C-83A1-F6EECF244321}">
                <p14:modId xmlns:p14="http://schemas.microsoft.com/office/powerpoint/2010/main" val="1649333399"/>
              </p:ext>
            </p:extLst>
          </p:nvPr>
        </p:nvGraphicFramePr>
        <p:xfrm>
          <a:off x="479190" y="2928060"/>
          <a:ext cx="11057025" cy="2587403"/>
        </p:xfrm>
        <a:graphic>
          <a:graphicData uri="http://schemas.openxmlformats.org/drawingml/2006/table">
            <a:tbl>
              <a:tblPr firstRow="1" bandRow="1">
                <a:tableStyleId>{5C22544A-7EE6-4342-B048-85BDC9FD1C3A}</a:tableStyleId>
              </a:tblPr>
              <a:tblGrid>
                <a:gridCol w="4068847">
                  <a:extLst>
                    <a:ext uri="{9D8B030D-6E8A-4147-A177-3AD203B41FA5}">
                      <a16:colId xmlns:a16="http://schemas.microsoft.com/office/drawing/2014/main" val="1008455471"/>
                    </a:ext>
                  </a:extLst>
                </a:gridCol>
                <a:gridCol w="3390009">
                  <a:extLst>
                    <a:ext uri="{9D8B030D-6E8A-4147-A177-3AD203B41FA5}">
                      <a16:colId xmlns:a16="http://schemas.microsoft.com/office/drawing/2014/main" val="683660802"/>
                    </a:ext>
                  </a:extLst>
                </a:gridCol>
                <a:gridCol w="1706596">
                  <a:extLst>
                    <a:ext uri="{9D8B030D-6E8A-4147-A177-3AD203B41FA5}">
                      <a16:colId xmlns:a16="http://schemas.microsoft.com/office/drawing/2014/main" val="2873565794"/>
                    </a:ext>
                  </a:extLst>
                </a:gridCol>
                <a:gridCol w="1891573">
                  <a:extLst>
                    <a:ext uri="{9D8B030D-6E8A-4147-A177-3AD203B41FA5}">
                      <a16:colId xmlns:a16="http://schemas.microsoft.com/office/drawing/2014/main" val="530057302"/>
                    </a:ext>
                  </a:extLst>
                </a:gridCol>
              </a:tblGrid>
              <a:tr h="324263">
                <a:tc>
                  <a:txBody>
                    <a:bodyPr/>
                    <a:lstStyle/>
                    <a:p>
                      <a:r>
                        <a:rPr lang="en-US" sz="1400"/>
                        <a:t>EPA OP1 Initiative </a:t>
                      </a:r>
                    </a:p>
                  </a:txBody>
                  <a:tcPr/>
                </a:tc>
                <a:tc>
                  <a:txBody>
                    <a:bodyPr/>
                    <a:lstStyle/>
                    <a:p>
                      <a:r>
                        <a:rPr lang="en-US" sz="1400"/>
                        <a:t>Customer</a:t>
                      </a:r>
                    </a:p>
                  </a:txBody>
                  <a:tcPr/>
                </a:tc>
                <a:tc>
                  <a:txBody>
                    <a:bodyPr/>
                    <a:lstStyle/>
                    <a:p>
                      <a:pPr algn="ctr"/>
                      <a:r>
                        <a:rPr lang="en-US" sz="1400"/>
                        <a:t>Date</a:t>
                      </a:r>
                    </a:p>
                  </a:txBody>
                  <a:tcPr/>
                </a:tc>
                <a:tc>
                  <a:txBody>
                    <a:bodyPr/>
                    <a:lstStyle/>
                    <a:p>
                      <a:pPr algn="ctr"/>
                      <a:r>
                        <a:rPr lang="en-US" sz="1400"/>
                        <a:t>Status</a:t>
                      </a:r>
                    </a:p>
                  </a:txBody>
                  <a:tcPr/>
                </a:tc>
                <a:extLst>
                  <a:ext uri="{0D108BD9-81ED-4DB2-BD59-A6C34878D82A}">
                    <a16:rowId xmlns:a16="http://schemas.microsoft.com/office/drawing/2014/main" val="2178166428"/>
                  </a:ext>
                </a:extLst>
              </a:tr>
              <a:tr h="243197">
                <a:tc>
                  <a:txBody>
                    <a:bodyPr/>
                    <a:lstStyle/>
                    <a:p>
                      <a:r>
                        <a:rPr lang="en-US" sz="1050" kern="1200">
                          <a:solidFill>
                            <a:schemeClr val="dk1"/>
                          </a:solidFill>
                          <a:latin typeface="+mn-lt"/>
                          <a:ea typeface="+mn-ea"/>
                          <a:cs typeface="+mn-cs"/>
                        </a:rPr>
                        <a:t>GLINT Enterprise Rollout (Support from EPA for data/integration) </a:t>
                      </a:r>
                    </a:p>
                  </a:txBody>
                  <a:tcPr/>
                </a:tc>
                <a:tc>
                  <a:txBody>
                    <a:bodyPr/>
                    <a:lstStyle/>
                    <a:p>
                      <a:r>
                        <a:rPr lang="en-US" sz="1050"/>
                        <a:t>Enterprise (Talent Management)</a:t>
                      </a:r>
                    </a:p>
                  </a:txBody>
                  <a:tcPr/>
                </a:tc>
                <a:tc>
                  <a:txBody>
                    <a:bodyPr/>
                    <a:lstStyle/>
                    <a:p>
                      <a:pPr algn="ctr"/>
                      <a:r>
                        <a:rPr lang="en-US" sz="1050"/>
                        <a:t>P4</a:t>
                      </a:r>
                    </a:p>
                  </a:txBody>
                  <a:tcPr/>
                </a:tc>
                <a:tc>
                  <a:txBody>
                    <a:bodyPr/>
                    <a:lstStyle/>
                    <a:p>
                      <a:pPr algn="ctr"/>
                      <a:r>
                        <a:rPr lang="en-US" sz="1050"/>
                        <a:t>Complete </a:t>
                      </a:r>
                    </a:p>
                  </a:txBody>
                  <a:tcPr/>
                </a:tc>
                <a:extLst>
                  <a:ext uri="{0D108BD9-81ED-4DB2-BD59-A6C34878D82A}">
                    <a16:rowId xmlns:a16="http://schemas.microsoft.com/office/drawing/2014/main" val="1099263999"/>
                  </a:ext>
                </a:extLst>
              </a:tr>
              <a:tr h="243197">
                <a:tc>
                  <a:txBody>
                    <a:bodyPr/>
                    <a:lstStyle/>
                    <a:p>
                      <a:r>
                        <a:rPr lang="en-US" sz="1050"/>
                        <a:t>Retention Reporting For WBR/MBR/Page 0</a:t>
                      </a:r>
                    </a:p>
                  </a:txBody>
                  <a:tcPr/>
                </a:tc>
                <a:tc>
                  <a:txBody>
                    <a:bodyPr/>
                    <a:lstStyle/>
                    <a:p>
                      <a:r>
                        <a:rPr lang="en-US" sz="1050"/>
                        <a:t>Business Unit (Fulfillment Centers)</a:t>
                      </a:r>
                    </a:p>
                  </a:txBody>
                  <a:tcPr/>
                </a:tc>
                <a:tc>
                  <a:txBody>
                    <a:bodyPr/>
                    <a:lstStyle/>
                    <a:p>
                      <a:pPr algn="ctr"/>
                      <a:r>
                        <a:rPr lang="en-US" sz="1050"/>
                        <a:t>P2</a:t>
                      </a:r>
                    </a:p>
                  </a:txBody>
                  <a:tcPr/>
                </a:tc>
                <a:tc>
                  <a:txBody>
                    <a:bodyPr/>
                    <a:lstStyle/>
                    <a:p>
                      <a:pPr algn="ctr"/>
                      <a:r>
                        <a:rPr lang="en-US" sz="1050"/>
                        <a:t>Complete </a:t>
                      </a:r>
                    </a:p>
                  </a:txBody>
                  <a:tcPr/>
                </a:tc>
                <a:extLst>
                  <a:ext uri="{0D108BD9-81ED-4DB2-BD59-A6C34878D82A}">
                    <a16:rowId xmlns:a16="http://schemas.microsoft.com/office/drawing/2014/main" val="971456436"/>
                  </a:ext>
                </a:extLst>
              </a:tr>
              <a:tr h="243197">
                <a:tc>
                  <a:txBody>
                    <a:bodyPr/>
                    <a:lstStyle/>
                    <a:p>
                      <a:r>
                        <a:rPr lang="en-US" sz="1050"/>
                        <a:t>DEI Data Strategy and Dashboards</a:t>
                      </a:r>
                    </a:p>
                  </a:txBody>
                  <a:tcPr/>
                </a:tc>
                <a:tc>
                  <a:txBody>
                    <a:bodyPr/>
                    <a:lstStyle/>
                    <a:p>
                      <a:r>
                        <a:rPr lang="en-US" sz="1050"/>
                        <a:t>Enterprise (Talent Management)</a:t>
                      </a:r>
                    </a:p>
                  </a:txBody>
                  <a:tcPr/>
                </a:tc>
                <a:tc>
                  <a:txBody>
                    <a:bodyPr/>
                    <a:lstStyle/>
                    <a:p>
                      <a:pPr algn="ctr"/>
                      <a:r>
                        <a:rPr lang="en-US" sz="1050"/>
                        <a:t>P4</a:t>
                      </a:r>
                    </a:p>
                  </a:txBody>
                  <a:tcPr/>
                </a:tc>
                <a:tc>
                  <a:txBody>
                    <a:bodyPr/>
                    <a:lstStyle/>
                    <a:p>
                      <a:pPr algn="ctr"/>
                      <a:r>
                        <a:rPr lang="en-US" sz="1050"/>
                        <a:t>Complete</a:t>
                      </a:r>
                    </a:p>
                  </a:txBody>
                  <a:tcPr/>
                </a:tc>
                <a:extLst>
                  <a:ext uri="{0D108BD9-81ED-4DB2-BD59-A6C34878D82A}">
                    <a16:rowId xmlns:a16="http://schemas.microsoft.com/office/drawing/2014/main" val="2953730276"/>
                  </a:ext>
                </a:extLst>
              </a:tr>
              <a:tr h="243197">
                <a:tc>
                  <a:txBody>
                    <a:bodyPr/>
                    <a:lstStyle/>
                    <a:p>
                      <a:r>
                        <a:rPr lang="en-US" sz="1050"/>
                        <a:t>TA Dashboard for High Volume V1</a:t>
                      </a:r>
                    </a:p>
                  </a:txBody>
                  <a:tcPr/>
                </a:tc>
                <a:tc>
                  <a:txBody>
                    <a:bodyPr/>
                    <a:lstStyle/>
                    <a:p>
                      <a:r>
                        <a:rPr lang="en-US" sz="1050"/>
                        <a:t>Enterprise (Talent Acquisition)</a:t>
                      </a:r>
                    </a:p>
                  </a:txBody>
                  <a:tcPr/>
                </a:tc>
                <a:tc>
                  <a:txBody>
                    <a:bodyPr/>
                    <a:lstStyle/>
                    <a:p>
                      <a:pPr algn="ctr"/>
                      <a:r>
                        <a:rPr lang="en-US" sz="1050"/>
                        <a:t>P4</a:t>
                      </a:r>
                    </a:p>
                  </a:txBody>
                  <a:tcPr/>
                </a:tc>
                <a:tc>
                  <a:txBody>
                    <a:bodyPr/>
                    <a:lstStyle/>
                    <a:p>
                      <a:pPr algn="ctr"/>
                      <a:r>
                        <a:rPr lang="en-US" sz="1050"/>
                        <a:t>Complete</a:t>
                      </a:r>
                    </a:p>
                  </a:txBody>
                  <a:tcPr/>
                </a:tc>
                <a:extLst>
                  <a:ext uri="{0D108BD9-81ED-4DB2-BD59-A6C34878D82A}">
                    <a16:rowId xmlns:a16="http://schemas.microsoft.com/office/drawing/2014/main" val="1577913462"/>
                  </a:ext>
                </a:extLst>
              </a:tr>
              <a:tr h="243197">
                <a:tc>
                  <a:txBody>
                    <a:bodyPr/>
                    <a:lstStyle/>
                    <a:p>
                      <a:r>
                        <a:rPr lang="en-US" sz="1050" kern="1200">
                          <a:solidFill>
                            <a:schemeClr val="dk1"/>
                          </a:solidFill>
                          <a:latin typeface="+mn-lt"/>
                          <a:ea typeface="+mn-ea"/>
                          <a:cs typeface="+mn-cs"/>
                        </a:rPr>
                        <a:t>Internal Mobility </a:t>
                      </a:r>
                    </a:p>
                  </a:txBody>
                  <a:tcPr/>
                </a:tc>
                <a:tc>
                  <a:txBody>
                    <a:bodyPr/>
                    <a:lstStyle/>
                    <a:p>
                      <a:r>
                        <a:rPr lang="en-US" sz="1050"/>
                        <a:t>Enterprise (Talent Management)</a:t>
                      </a:r>
                    </a:p>
                  </a:txBody>
                  <a:tcPr/>
                </a:tc>
                <a:tc>
                  <a:txBody>
                    <a:bodyPr/>
                    <a:lstStyle/>
                    <a:p>
                      <a:pPr algn="ctr"/>
                      <a:r>
                        <a:rPr lang="en-US" sz="1050"/>
                        <a:t>P9</a:t>
                      </a:r>
                    </a:p>
                  </a:txBody>
                  <a:tcPr/>
                </a:tc>
                <a:tc>
                  <a:txBody>
                    <a:bodyPr/>
                    <a:lstStyle/>
                    <a:p>
                      <a:pPr algn="ctr"/>
                      <a:r>
                        <a:rPr lang="en-US" sz="1050"/>
                        <a:t>In Process</a:t>
                      </a:r>
                    </a:p>
                  </a:txBody>
                  <a:tcPr/>
                </a:tc>
                <a:extLst>
                  <a:ext uri="{0D108BD9-81ED-4DB2-BD59-A6C34878D82A}">
                    <a16:rowId xmlns:a16="http://schemas.microsoft.com/office/drawing/2014/main" val="3487937488"/>
                  </a:ext>
                </a:extLst>
              </a:tr>
              <a:tr h="243197">
                <a:tc>
                  <a:txBody>
                    <a:bodyPr/>
                    <a:lstStyle/>
                    <a:p>
                      <a:r>
                        <a:rPr lang="en-US" sz="1050"/>
                        <a:t>Expanded Metrics and Reporting – ER</a:t>
                      </a:r>
                    </a:p>
                  </a:txBody>
                  <a:tcPr/>
                </a:tc>
                <a:tc>
                  <a:txBody>
                    <a:bodyPr/>
                    <a:lstStyle/>
                    <a:p>
                      <a:r>
                        <a:rPr lang="en-US" sz="1050"/>
                        <a:t>Enterprise (HRSS)</a:t>
                      </a:r>
                    </a:p>
                  </a:txBody>
                  <a:tcPr/>
                </a:tc>
                <a:tc>
                  <a:txBody>
                    <a:bodyPr/>
                    <a:lstStyle/>
                    <a:p>
                      <a:pPr algn="ctr"/>
                      <a:r>
                        <a:rPr lang="en-US" sz="1050"/>
                        <a:t>P10</a:t>
                      </a:r>
                    </a:p>
                  </a:txBody>
                  <a:tcPr/>
                </a:tc>
                <a:tc>
                  <a:txBody>
                    <a:bodyPr/>
                    <a:lstStyle/>
                    <a:p>
                      <a:pPr algn="ctr"/>
                      <a:r>
                        <a:rPr lang="en-US" sz="1050"/>
                        <a:t>In Process</a:t>
                      </a:r>
                    </a:p>
                  </a:txBody>
                  <a:tcPr/>
                </a:tc>
                <a:extLst>
                  <a:ext uri="{0D108BD9-81ED-4DB2-BD59-A6C34878D82A}">
                    <a16:rowId xmlns:a16="http://schemas.microsoft.com/office/drawing/2014/main" val="3756913413"/>
                  </a:ext>
                </a:extLst>
              </a:tr>
              <a:tr h="243197">
                <a:tc>
                  <a:txBody>
                    <a:bodyPr/>
                    <a:lstStyle/>
                    <a:p>
                      <a:r>
                        <a:rPr lang="en-US" sz="1050" kern="1200">
                          <a:solidFill>
                            <a:schemeClr val="dk1"/>
                          </a:solidFill>
                          <a:latin typeface="+mn-lt"/>
                          <a:ea typeface="+mn-ea"/>
                          <a:cs typeface="+mn-cs"/>
                        </a:rPr>
                        <a:t>Single Data Warehouse for FC HR metrics</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a:t>Business Unit (Fulfillment Centers)</a:t>
                      </a:r>
                    </a:p>
                  </a:txBody>
                  <a:tcPr/>
                </a:tc>
                <a:tc>
                  <a:txBody>
                    <a:bodyPr/>
                    <a:lstStyle/>
                    <a:p>
                      <a:pPr algn="ctr"/>
                      <a:r>
                        <a:rPr lang="en-US" sz="1050"/>
                        <a:t>P12</a:t>
                      </a:r>
                    </a:p>
                  </a:txBody>
                  <a:tcPr/>
                </a:tc>
                <a:tc>
                  <a:txBody>
                    <a:bodyPr/>
                    <a:lstStyle/>
                    <a:p>
                      <a:pPr algn="ctr"/>
                      <a:r>
                        <a:rPr lang="en-US" sz="1050"/>
                        <a:t>In Process</a:t>
                      </a:r>
                    </a:p>
                  </a:txBody>
                  <a:tcPr/>
                </a:tc>
                <a:extLst>
                  <a:ext uri="{0D108BD9-81ED-4DB2-BD59-A6C34878D82A}">
                    <a16:rowId xmlns:a16="http://schemas.microsoft.com/office/drawing/2014/main" val="1410273874"/>
                  </a:ext>
                </a:extLst>
              </a:tr>
              <a:tr h="243197">
                <a:tc>
                  <a:txBody>
                    <a:bodyPr/>
                    <a:lstStyle/>
                    <a:p>
                      <a:r>
                        <a:rPr lang="en-US" sz="1050" kern="1200">
                          <a:solidFill>
                            <a:schemeClr val="dk1"/>
                          </a:solidFill>
                          <a:latin typeface="+mn-lt"/>
                          <a:ea typeface="+mn-ea"/>
                          <a:cs typeface="+mn-cs"/>
                        </a:rPr>
                        <a:t>Compensation Dashboard </a:t>
                      </a:r>
                    </a:p>
                  </a:txBody>
                  <a:tcPr/>
                </a:tc>
                <a:tc>
                  <a:txBody>
                    <a:bodyPr/>
                    <a:lstStyle/>
                    <a:p>
                      <a:r>
                        <a:rPr lang="en-US" sz="1050"/>
                        <a:t>Enterprise (Total Rewards)</a:t>
                      </a:r>
                    </a:p>
                  </a:txBody>
                  <a:tcPr/>
                </a:tc>
                <a:tc>
                  <a:txBody>
                    <a:bodyPr/>
                    <a:lstStyle/>
                    <a:p>
                      <a:pPr algn="ctr"/>
                      <a:r>
                        <a:rPr lang="en-US" sz="1050"/>
                        <a:t>P3 FY23</a:t>
                      </a:r>
                    </a:p>
                  </a:txBody>
                  <a:tcPr/>
                </a:tc>
                <a:tc>
                  <a:txBody>
                    <a:bodyPr/>
                    <a:lstStyle/>
                    <a:p>
                      <a:pPr algn="ctr"/>
                      <a:r>
                        <a:rPr lang="en-US" sz="1050"/>
                        <a:t>Deferred</a:t>
                      </a:r>
                    </a:p>
                  </a:txBody>
                  <a:tcPr/>
                </a:tc>
                <a:extLst>
                  <a:ext uri="{0D108BD9-81ED-4DB2-BD59-A6C34878D82A}">
                    <a16:rowId xmlns:a16="http://schemas.microsoft.com/office/drawing/2014/main" val="2894742576"/>
                  </a:ext>
                </a:extLst>
              </a:tr>
              <a:tr h="243197">
                <a:tc>
                  <a:txBody>
                    <a:bodyPr/>
                    <a:lstStyle/>
                    <a:p>
                      <a:r>
                        <a:rPr lang="en-US" sz="1050"/>
                        <a:t>Talent MBR</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050"/>
                        <a:t>Enterprise (Talent Management)</a:t>
                      </a:r>
                    </a:p>
                  </a:txBody>
                  <a:tcPr/>
                </a:tc>
                <a:tc>
                  <a:txBody>
                    <a:bodyPr/>
                    <a:lstStyle/>
                    <a:p>
                      <a:pPr algn="ctr"/>
                      <a:r>
                        <a:rPr lang="en-US" sz="1050"/>
                        <a:t>N/A</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050"/>
                        <a:t>Removed</a:t>
                      </a:r>
                    </a:p>
                  </a:txBody>
                  <a:tcPr/>
                </a:tc>
                <a:extLst>
                  <a:ext uri="{0D108BD9-81ED-4DB2-BD59-A6C34878D82A}">
                    <a16:rowId xmlns:a16="http://schemas.microsoft.com/office/drawing/2014/main" val="3347315934"/>
                  </a:ext>
                </a:extLst>
              </a:tr>
            </a:tbl>
          </a:graphicData>
        </a:graphic>
      </p:graphicFrame>
      <p:sp>
        <p:nvSpPr>
          <p:cNvPr id="10" name="TextBox 9">
            <a:extLst>
              <a:ext uri="{FF2B5EF4-FFF2-40B4-BE49-F238E27FC236}">
                <a16:creationId xmlns:a16="http://schemas.microsoft.com/office/drawing/2014/main" id="{6B9A520C-C075-E87D-44A7-FE6462EDB7D3}"/>
              </a:ext>
            </a:extLst>
          </p:cNvPr>
          <p:cNvSpPr txBox="1"/>
          <p:nvPr/>
        </p:nvSpPr>
        <p:spPr>
          <a:xfrm>
            <a:off x="479190" y="1091077"/>
            <a:ext cx="11057025" cy="2215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EPA priorities for FY22 were set as a part of the OP1 planning process (see below). In addition, the Data Competency program was defined, and the top three priorities for the Data Strategy were prioritized for delivery. </a:t>
            </a:r>
          </a:p>
          <a:p>
            <a:endParaRPr lang="en-US" sz="1600">
              <a:ea typeface="+mn-lt"/>
              <a:cs typeface="+mn-lt"/>
            </a:endParaRPr>
          </a:p>
          <a:p>
            <a:pPr marL="342900" indent="-342900">
              <a:buAutoNum type="arabicPeriod"/>
            </a:pPr>
            <a:r>
              <a:rPr lang="en-US" sz="1600">
                <a:ea typeface="+mn-lt"/>
                <a:cs typeface="+mn-lt"/>
              </a:rPr>
              <a:t>Snowflake Technical Architecture Updates (HRIT - P12) </a:t>
            </a:r>
          </a:p>
          <a:p>
            <a:pPr marL="342900" indent="-342900">
              <a:buAutoNum type="arabicPeriod"/>
            </a:pPr>
            <a:r>
              <a:rPr lang="en-US" sz="1600">
                <a:ea typeface="+mn-lt"/>
                <a:cs typeface="+mn-lt"/>
              </a:rPr>
              <a:t>Curated and Business Product Layer in Snowflake (P8)</a:t>
            </a:r>
          </a:p>
          <a:p>
            <a:pPr marL="342900" indent="-342900">
              <a:buAutoNum type="arabicPeriod"/>
            </a:pPr>
            <a:r>
              <a:rPr lang="en-US" sz="1600">
                <a:ea typeface="+mn-lt"/>
                <a:cs typeface="+mn-lt"/>
              </a:rPr>
              <a:t>Standard Data Definitions and Metrics (P12)</a:t>
            </a:r>
          </a:p>
          <a:p>
            <a:pPr marL="342900" indent="-342900">
              <a:buAutoNum type="arabicParenR"/>
            </a:pPr>
            <a:endParaRPr lang="en-US">
              <a:ea typeface="+mn-lt"/>
              <a:cs typeface="+mn-lt"/>
            </a:endParaRPr>
          </a:p>
          <a:p>
            <a:endParaRPr lang="en-US">
              <a:ea typeface="+mn-lt"/>
              <a:cs typeface="+mn-lt"/>
            </a:endParaRPr>
          </a:p>
        </p:txBody>
      </p:sp>
    </p:spTree>
    <p:extLst>
      <p:ext uri="{BB962C8B-B14F-4D97-AF65-F5344CB8AC3E}">
        <p14:creationId xmlns:p14="http://schemas.microsoft.com/office/powerpoint/2010/main" val="621592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D84591-6133-58F3-7B74-BFA8ECAFA0A5}"/>
              </a:ext>
            </a:extLst>
          </p:cNvPr>
          <p:cNvSpPr>
            <a:spLocks noGrp="1"/>
          </p:cNvSpPr>
          <p:nvPr>
            <p:ph sz="quarter" idx="10"/>
          </p:nvPr>
        </p:nvSpPr>
        <p:spPr/>
        <p:txBody>
          <a:bodyPr/>
          <a:lstStyle/>
          <a:p>
            <a:r>
              <a:rPr lang="en-US" sz="3600">
                <a:solidFill>
                  <a:schemeClr val="bg1"/>
                </a:solidFill>
              </a:rPr>
              <a:t>FY22 Results To Date</a:t>
            </a:r>
          </a:p>
        </p:txBody>
      </p:sp>
      <p:sp>
        <p:nvSpPr>
          <p:cNvPr id="10" name="TextBox 9">
            <a:extLst>
              <a:ext uri="{FF2B5EF4-FFF2-40B4-BE49-F238E27FC236}">
                <a16:creationId xmlns:a16="http://schemas.microsoft.com/office/drawing/2014/main" id="{6B9A520C-C075-E87D-44A7-FE6462EDB7D3}"/>
              </a:ext>
            </a:extLst>
          </p:cNvPr>
          <p:cNvSpPr txBox="1"/>
          <p:nvPr/>
        </p:nvSpPr>
        <p:spPr>
          <a:xfrm>
            <a:off x="212651" y="1000125"/>
            <a:ext cx="7476400" cy="54630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YTD the EPA team has accomplished the following results*</a:t>
            </a:r>
          </a:p>
          <a:p>
            <a:endParaRPr lang="en-US" sz="1100" u="sng">
              <a:ea typeface="+mn-lt"/>
              <a:cs typeface="+mn-lt"/>
            </a:endParaRPr>
          </a:p>
          <a:p>
            <a:r>
              <a:rPr lang="en-US" sz="1400" u="sng">
                <a:ea typeface="+mn-lt"/>
                <a:cs typeface="+mn-lt"/>
              </a:rPr>
              <a:t>Business Intelligence and Analytics Products</a:t>
            </a:r>
          </a:p>
          <a:p>
            <a:pPr marL="285750" indent="-285750">
              <a:buFont typeface="Arial" panose="020B0604020202020204" pitchFamily="34" charset="0"/>
              <a:buChar char="•"/>
            </a:pPr>
            <a:r>
              <a:rPr lang="en-US" sz="1400">
                <a:ea typeface="+mn-lt"/>
                <a:cs typeface="+mn-lt"/>
              </a:rPr>
              <a:t>18 of 29 (62%) products complete, remaining 11 (38%) in process as of P8</a:t>
            </a:r>
          </a:p>
          <a:p>
            <a:pPr marL="742950" lvl="1" indent="-285750">
              <a:buFont typeface="Arial" panose="020B0604020202020204" pitchFamily="34" charset="0"/>
              <a:buChar char="•"/>
            </a:pPr>
            <a:r>
              <a:rPr lang="en-US" sz="1400">
                <a:ea typeface="+mn-lt"/>
                <a:cs typeface="+mn-lt"/>
              </a:rPr>
              <a:t>TA – 13 (45%)</a:t>
            </a:r>
          </a:p>
          <a:p>
            <a:pPr marL="742950" lvl="1" indent="-285750">
              <a:buFont typeface="Arial" panose="020B0604020202020204" pitchFamily="34" charset="0"/>
              <a:buChar char="•"/>
            </a:pPr>
            <a:r>
              <a:rPr lang="en-US" sz="1400">
                <a:ea typeface="+mn-lt"/>
                <a:cs typeface="+mn-lt"/>
              </a:rPr>
              <a:t>FC HR – 6 (21%)</a:t>
            </a:r>
          </a:p>
          <a:p>
            <a:pPr marL="742950" lvl="1" indent="-285750">
              <a:buFont typeface="Arial" panose="020B0604020202020204" pitchFamily="34" charset="0"/>
              <a:buChar char="•"/>
            </a:pPr>
            <a:r>
              <a:rPr lang="en-US" sz="1400">
                <a:ea typeface="+mn-lt"/>
                <a:cs typeface="+mn-lt"/>
              </a:rPr>
              <a:t>Corp HR – 4 (14%)</a:t>
            </a:r>
          </a:p>
          <a:p>
            <a:pPr marL="742950" lvl="1" indent="-285750">
              <a:buFont typeface="Arial" panose="020B0604020202020204" pitchFamily="34" charset="0"/>
              <a:buChar char="•"/>
            </a:pPr>
            <a:r>
              <a:rPr lang="en-US" sz="1400">
                <a:ea typeface="+mn-lt"/>
                <a:cs typeface="+mn-lt"/>
              </a:rPr>
              <a:t>Enterprise – 2 (7%)</a:t>
            </a:r>
          </a:p>
          <a:p>
            <a:pPr marL="742950" lvl="1" indent="-285750">
              <a:buFont typeface="Arial" panose="020B0604020202020204" pitchFamily="34" charset="0"/>
              <a:buChar char="•"/>
            </a:pPr>
            <a:r>
              <a:rPr lang="en-US" sz="1400">
                <a:ea typeface="+mn-lt"/>
                <a:cs typeface="+mn-lt"/>
              </a:rPr>
              <a:t>CS HR, Talent Management (DEI), Finance and ER – 1 each (3%)</a:t>
            </a:r>
          </a:p>
          <a:p>
            <a:pPr marL="285750" indent="-285750">
              <a:buFont typeface="Arial" panose="020B0604020202020204" pitchFamily="34" charset="0"/>
              <a:buChar char="•"/>
            </a:pPr>
            <a:r>
              <a:rPr lang="en-US" sz="1400">
                <a:ea typeface="+mn-lt"/>
                <a:cs typeface="+mn-lt"/>
              </a:rPr>
              <a:t>Multiple ad hoc analysis and deep dives to support additional insights (by request)</a:t>
            </a:r>
          </a:p>
          <a:p>
            <a:endParaRPr lang="en-US" sz="1400" u="sng">
              <a:ea typeface="+mn-lt"/>
              <a:cs typeface="+mn-lt"/>
            </a:endParaRPr>
          </a:p>
          <a:p>
            <a:r>
              <a:rPr lang="en-US" sz="1400" u="sng">
                <a:ea typeface="+mn-lt"/>
                <a:cs typeface="+mn-lt"/>
              </a:rPr>
              <a:t>Research and Data Science</a:t>
            </a:r>
          </a:p>
          <a:p>
            <a:pPr marL="285750" indent="-285750">
              <a:buFont typeface="Arial" panose="020B0604020202020204" pitchFamily="34" charset="0"/>
              <a:buChar char="•"/>
            </a:pPr>
            <a:r>
              <a:rPr lang="en-US" sz="1400">
                <a:ea typeface="+mn-lt"/>
                <a:cs typeface="+mn-lt"/>
              </a:rPr>
              <a:t>3 projects underway</a:t>
            </a:r>
          </a:p>
          <a:p>
            <a:pPr marL="742950" lvl="1" indent="-285750">
              <a:buFont typeface="Arial" panose="020B0604020202020204" pitchFamily="34" charset="0"/>
              <a:buChar char="•"/>
            </a:pPr>
            <a:r>
              <a:rPr lang="en-US" sz="1400">
                <a:ea typeface="+mn-lt"/>
                <a:cs typeface="+mn-lt"/>
              </a:rPr>
              <a:t>FC CAT Tracker (VOC analyzed for themes/actions) – POC complete</a:t>
            </a:r>
          </a:p>
          <a:p>
            <a:pPr marL="742950" lvl="1" indent="-285750">
              <a:buFont typeface="Arial" panose="020B0604020202020204" pitchFamily="34" charset="0"/>
              <a:buChar char="•"/>
            </a:pPr>
            <a:r>
              <a:rPr lang="en-US" sz="1400">
                <a:ea typeface="+mn-lt"/>
                <a:cs typeface="+mn-lt"/>
              </a:rPr>
              <a:t>CS Attrition Seasonality Prediction – Phase 1 complete </a:t>
            </a:r>
          </a:p>
          <a:p>
            <a:pPr marL="742950" lvl="1" indent="-285750">
              <a:buFont typeface="Arial" panose="020B0604020202020204" pitchFamily="34" charset="0"/>
              <a:buChar char="•"/>
            </a:pPr>
            <a:r>
              <a:rPr lang="en-US" sz="1400">
                <a:ea typeface="+mn-lt"/>
                <a:cs typeface="+mn-lt"/>
              </a:rPr>
              <a:t>Attrition Casual Inferences – Phase 1 in process</a:t>
            </a:r>
          </a:p>
          <a:p>
            <a:endParaRPr lang="en-US" sz="1400">
              <a:ea typeface="+mn-lt"/>
              <a:cs typeface="+mn-lt"/>
            </a:endParaRPr>
          </a:p>
          <a:p>
            <a:r>
              <a:rPr lang="en-US" sz="1400" u="sng">
                <a:ea typeface="+mn-lt"/>
                <a:cs typeface="+mn-lt"/>
              </a:rPr>
              <a:t>Data Strategy</a:t>
            </a:r>
          </a:p>
          <a:p>
            <a:pPr marL="285750" indent="-285750">
              <a:buFont typeface="Arial" panose="020B0604020202020204" pitchFamily="34" charset="0"/>
              <a:buChar char="•"/>
            </a:pPr>
            <a:r>
              <a:rPr lang="en-US" sz="1400">
                <a:ea typeface="+mn-lt"/>
                <a:cs typeface="+mn-lt"/>
              </a:rPr>
              <a:t>Delivered technical Snowflake updates, first phase of product layer (28 data products), manager hierarchy history, roster history, and I</a:t>
            </a:r>
            <a:r>
              <a:rPr lang="en-US" sz="1400"/>
              <a:t>ntegration Health Dashboard; Phase 1 data definitions in process </a:t>
            </a:r>
            <a:endParaRPr lang="en-US" sz="1400">
              <a:ea typeface="+mn-lt"/>
              <a:cs typeface="+mn-lt"/>
            </a:endParaRPr>
          </a:p>
          <a:p>
            <a:pPr marL="285750" indent="-285750">
              <a:buFont typeface="Arial" panose="020B0604020202020204" pitchFamily="34" charset="0"/>
              <a:buChar char="•"/>
            </a:pPr>
            <a:r>
              <a:rPr lang="en-US" sz="1400">
                <a:ea typeface="+mn-lt"/>
                <a:cs typeface="+mn-lt"/>
              </a:rPr>
              <a:t>Innovation Projects (in process)</a:t>
            </a:r>
          </a:p>
          <a:p>
            <a:pPr marL="742950" lvl="1" indent="-285750">
              <a:buFont typeface="Arial" panose="020B0604020202020204" pitchFamily="34" charset="0"/>
              <a:buChar char="•"/>
            </a:pPr>
            <a:r>
              <a:rPr lang="en-US" sz="1400">
                <a:ea typeface="+mn-lt"/>
                <a:cs typeface="+mn-lt"/>
              </a:rPr>
              <a:t>HR API POC</a:t>
            </a:r>
            <a:endParaRPr lang="en-US" sz="1400">
              <a:solidFill>
                <a:schemeClr val="dk1"/>
              </a:solidFill>
              <a:latin typeface="+mn-lt"/>
              <a:ea typeface="+mn-ea"/>
              <a:cs typeface="+mn-cs"/>
            </a:endParaRPr>
          </a:p>
          <a:p>
            <a:pPr marL="742950" lvl="1" indent="-285750">
              <a:buFont typeface="Arial" panose="020B0604020202020204" pitchFamily="34" charset="0"/>
              <a:buChar char="•"/>
            </a:pPr>
            <a:r>
              <a:rPr lang="en-US" sz="1400">
                <a:solidFill>
                  <a:schemeClr val="dk1"/>
                </a:solidFill>
                <a:latin typeface="+mn-lt"/>
                <a:ea typeface="+mn-ea"/>
                <a:cs typeface="+mn-cs"/>
              </a:rPr>
              <a:t>Advanced Graphical Manager Hierarchy Analysis PoC</a:t>
            </a:r>
          </a:p>
          <a:p>
            <a:pPr marL="742950" lvl="1" indent="-285750">
              <a:buFont typeface="Arial" panose="020B0604020202020204" pitchFamily="34" charset="0"/>
              <a:buChar char="•"/>
            </a:pPr>
            <a:r>
              <a:rPr lang="en-US" sz="1400">
                <a:solidFill>
                  <a:schemeClr val="dk1"/>
                </a:solidFill>
                <a:ea typeface="+mn-lt"/>
                <a:cs typeface="+mn-lt"/>
              </a:rPr>
              <a:t>HR Analytics Portal</a:t>
            </a:r>
            <a:endParaRPr lang="en-US" sz="1400">
              <a:ea typeface="+mn-lt"/>
              <a:cs typeface="+mn-lt"/>
            </a:endParaRPr>
          </a:p>
        </p:txBody>
      </p:sp>
      <p:sp>
        <p:nvSpPr>
          <p:cNvPr id="3" name="TextBox 2">
            <a:extLst>
              <a:ext uri="{FF2B5EF4-FFF2-40B4-BE49-F238E27FC236}">
                <a16:creationId xmlns:a16="http://schemas.microsoft.com/office/drawing/2014/main" id="{1F32CD98-2BDF-6AC4-BEC1-F4A4BC7D2D2C}"/>
              </a:ext>
            </a:extLst>
          </p:cNvPr>
          <p:cNvSpPr txBox="1"/>
          <p:nvPr/>
        </p:nvSpPr>
        <p:spPr>
          <a:xfrm>
            <a:off x="8340547" y="6133155"/>
            <a:ext cx="4147017" cy="246221"/>
          </a:xfrm>
          <a:prstGeom prst="rect">
            <a:avLst/>
          </a:prstGeom>
          <a:noFill/>
        </p:spPr>
        <p:txBody>
          <a:bodyPr wrap="square" rtlCol="0">
            <a:spAutoFit/>
          </a:bodyPr>
          <a:lstStyle/>
          <a:p>
            <a:r>
              <a:rPr lang="en-US" sz="1000"/>
              <a:t>*Full inventory of EPA products contained on slides 29 - 32</a:t>
            </a:r>
          </a:p>
        </p:txBody>
      </p:sp>
      <p:pic>
        <p:nvPicPr>
          <p:cNvPr id="14" name="Picture 13">
            <a:extLst>
              <a:ext uri="{FF2B5EF4-FFF2-40B4-BE49-F238E27FC236}">
                <a16:creationId xmlns:a16="http://schemas.microsoft.com/office/drawing/2014/main" id="{A0050071-C38A-D260-7B1A-C767D00A65A3}"/>
              </a:ext>
            </a:extLst>
          </p:cNvPr>
          <p:cNvPicPr>
            <a:picLocks noChangeAspect="1"/>
          </p:cNvPicPr>
          <p:nvPr/>
        </p:nvPicPr>
        <p:blipFill>
          <a:blip r:embed="rId2"/>
          <a:stretch>
            <a:fillRect/>
          </a:stretch>
        </p:blipFill>
        <p:spPr>
          <a:xfrm>
            <a:off x="7424192" y="1148221"/>
            <a:ext cx="4555157" cy="2465034"/>
          </a:xfrm>
          <a:prstGeom prst="rect">
            <a:avLst/>
          </a:prstGeom>
        </p:spPr>
      </p:pic>
      <p:pic>
        <p:nvPicPr>
          <p:cNvPr id="16" name="Picture 15">
            <a:extLst>
              <a:ext uri="{FF2B5EF4-FFF2-40B4-BE49-F238E27FC236}">
                <a16:creationId xmlns:a16="http://schemas.microsoft.com/office/drawing/2014/main" id="{9D7B3CFD-07CE-2558-6042-109809D47C35}"/>
              </a:ext>
            </a:extLst>
          </p:cNvPr>
          <p:cNvPicPr>
            <a:picLocks noChangeAspect="1"/>
          </p:cNvPicPr>
          <p:nvPr/>
        </p:nvPicPr>
        <p:blipFill>
          <a:blip r:embed="rId3"/>
          <a:stretch>
            <a:fillRect/>
          </a:stretch>
        </p:blipFill>
        <p:spPr>
          <a:xfrm>
            <a:off x="7546109" y="3627739"/>
            <a:ext cx="4433240" cy="2465034"/>
          </a:xfrm>
          <a:prstGeom prst="rect">
            <a:avLst/>
          </a:prstGeom>
        </p:spPr>
      </p:pic>
    </p:spTree>
    <p:extLst>
      <p:ext uri="{BB962C8B-B14F-4D97-AF65-F5344CB8AC3E}">
        <p14:creationId xmlns:p14="http://schemas.microsoft.com/office/powerpoint/2010/main" val="76085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Wins and Opportunities</a:t>
            </a:r>
          </a:p>
        </p:txBody>
      </p:sp>
      <p:sp>
        <p:nvSpPr>
          <p:cNvPr id="3" name="TextBox 2">
            <a:extLst>
              <a:ext uri="{FF2B5EF4-FFF2-40B4-BE49-F238E27FC236}">
                <a16:creationId xmlns:a16="http://schemas.microsoft.com/office/drawing/2014/main" id="{6E620D7E-C9C6-E976-BAA5-82EA8C31252C}"/>
              </a:ext>
            </a:extLst>
          </p:cNvPr>
          <p:cNvSpPr txBox="1"/>
          <p:nvPr/>
        </p:nvSpPr>
        <p:spPr>
          <a:xfrm>
            <a:off x="1299588" y="906347"/>
            <a:ext cx="3603172" cy="369332"/>
          </a:xfrm>
          <a:prstGeom prst="rect">
            <a:avLst/>
          </a:prstGeom>
          <a:noFill/>
        </p:spPr>
        <p:txBody>
          <a:bodyPr wrap="square" rtlCol="0">
            <a:spAutoFit/>
          </a:bodyPr>
          <a:lstStyle/>
          <a:p>
            <a:pPr algn="ctr"/>
            <a:r>
              <a:rPr lang="en-US" b="1"/>
              <a:t>Wins</a:t>
            </a:r>
          </a:p>
        </p:txBody>
      </p:sp>
      <p:sp>
        <p:nvSpPr>
          <p:cNvPr id="4" name="TextBox 3">
            <a:extLst>
              <a:ext uri="{FF2B5EF4-FFF2-40B4-BE49-F238E27FC236}">
                <a16:creationId xmlns:a16="http://schemas.microsoft.com/office/drawing/2014/main" id="{339DE41F-567A-7362-5900-30885946FAB8}"/>
              </a:ext>
            </a:extLst>
          </p:cNvPr>
          <p:cNvSpPr txBox="1"/>
          <p:nvPr/>
        </p:nvSpPr>
        <p:spPr>
          <a:xfrm>
            <a:off x="7257877" y="868871"/>
            <a:ext cx="3603172" cy="369332"/>
          </a:xfrm>
          <a:prstGeom prst="rect">
            <a:avLst/>
          </a:prstGeom>
          <a:noFill/>
        </p:spPr>
        <p:txBody>
          <a:bodyPr wrap="square" rtlCol="0">
            <a:spAutoFit/>
          </a:bodyPr>
          <a:lstStyle/>
          <a:p>
            <a:pPr algn="ctr"/>
            <a:r>
              <a:rPr lang="en-US" b="1"/>
              <a:t>Areas of Opportunity</a:t>
            </a:r>
          </a:p>
        </p:txBody>
      </p:sp>
      <p:sp>
        <p:nvSpPr>
          <p:cNvPr id="5" name="TextBox 4">
            <a:extLst>
              <a:ext uri="{FF2B5EF4-FFF2-40B4-BE49-F238E27FC236}">
                <a16:creationId xmlns:a16="http://schemas.microsoft.com/office/drawing/2014/main" id="{59A3BD36-E8F6-823B-FFD4-E7D9BFB45EA9}"/>
              </a:ext>
            </a:extLst>
          </p:cNvPr>
          <p:cNvSpPr txBox="1"/>
          <p:nvPr/>
        </p:nvSpPr>
        <p:spPr>
          <a:xfrm>
            <a:off x="6150814" y="1238203"/>
            <a:ext cx="5817298" cy="5346144"/>
          </a:xfrm>
          <a:prstGeom prst="roundRect">
            <a:avLst/>
          </a:prstGeom>
          <a:solidFill>
            <a:schemeClr val="accent1">
              <a:lumMod val="20000"/>
              <a:lumOff val="80000"/>
            </a:schemeClr>
          </a:solidFill>
          <a:ln>
            <a:solidFill>
              <a:schemeClr val="tx2"/>
            </a:solidFill>
          </a:ln>
        </p:spPr>
        <p:txBody>
          <a:bodyPr wrap="square" lIns="91440" tIns="45720" rIns="91440" bIns="45720" rtlCol="0" anchor="t">
            <a:spAutoFit/>
          </a:bodyPr>
          <a:lstStyle>
            <a:defPPr>
              <a:defRPr lang="en-US"/>
            </a:defPPr>
            <a:lvl1pPr marL="285750" indent="-285750">
              <a:buFont typeface="Arial" panose="020B0604020202020204" pitchFamily="34" charset="0"/>
              <a:buChar char="•"/>
            </a:lvl1pPr>
          </a:lstStyle>
          <a:p>
            <a:pPr marL="0" indent="0">
              <a:buNone/>
            </a:pPr>
            <a:r>
              <a:rPr lang="en-US" sz="1100" b="1">
                <a:ea typeface="+mn-lt"/>
                <a:cs typeface="+mn-lt"/>
              </a:rPr>
              <a:t>Evolve How We Leverage the EPA Team</a:t>
            </a:r>
            <a:endParaRPr lang="en-US" sz="1100">
              <a:ea typeface="+mn-lt"/>
              <a:cs typeface="+mn-lt"/>
            </a:endParaRPr>
          </a:p>
          <a:p>
            <a:r>
              <a:rPr lang="en-US" sz="1100">
                <a:ea typeface="+mn-lt"/>
                <a:cs typeface="+mn-lt"/>
              </a:rPr>
              <a:t>FY22 focus was to fix being "data dry" and primary focused on  developing reporting products; in the future, EPA should be engaged to generate insights and help tell the story along with the data</a:t>
            </a:r>
          </a:p>
          <a:p>
            <a:pPr marL="0" indent="0">
              <a:buNone/>
            </a:pPr>
            <a:r>
              <a:rPr lang="en-US" sz="1100" b="1"/>
              <a:t>Focus on Product Sustainability and Scalability</a:t>
            </a:r>
            <a:endParaRPr lang="en-US" sz="1400"/>
          </a:p>
          <a:p>
            <a:r>
              <a:rPr lang="en-US" sz="1100"/>
              <a:t>31% of the EPA products have been created in ad-hoc ‘scrappy’ solutions (I.e., excel), and time will be required to convert these into long-term, scalable solutions</a:t>
            </a:r>
            <a:endParaRPr lang="en-US" sz="1100" b="1"/>
          </a:p>
          <a:p>
            <a:r>
              <a:rPr lang="en-US" sz="1100">
                <a:ea typeface="+mn-lt"/>
                <a:cs typeface="+mn-lt"/>
              </a:rPr>
              <a:t>Product scalability will require EPA to build for the Enterprise first, and localize as needed; vs developed for individual customer/team need, which requires a paradigm shift</a:t>
            </a:r>
          </a:p>
          <a:p>
            <a:r>
              <a:rPr lang="en-US" sz="1100">
                <a:ea typeface="+mn-lt"/>
                <a:cs typeface="+mn-lt"/>
              </a:rPr>
              <a:t>Continue to scale data science foundation (I.e., data accessibility and platforms)</a:t>
            </a:r>
            <a:endParaRPr lang="en-US" sz="1100" b="1"/>
          </a:p>
          <a:p>
            <a:pPr marL="0" indent="0">
              <a:buNone/>
            </a:pPr>
            <a:r>
              <a:rPr lang="en-US" sz="1100" b="1"/>
              <a:t>Increase Self-Service</a:t>
            </a:r>
            <a:endParaRPr lang="en-US" sz="1100">
              <a:cs typeface="Calibri"/>
            </a:endParaRPr>
          </a:p>
          <a:p>
            <a:r>
              <a:rPr lang="en-US" sz="1100">
                <a:ea typeface="+mn-lt"/>
                <a:cs typeface="+mn-lt"/>
              </a:rPr>
              <a:t>Drive to self-service and utilization of products to answer ad-hoc and operational requests through 1) optimizing user experience, 2) providing data accessibility, and 3) supporting data fluency and analytics competency.</a:t>
            </a:r>
            <a:endParaRPr lang="en-US" sz="1600">
              <a:cs typeface="Calibri"/>
            </a:endParaRPr>
          </a:p>
          <a:p>
            <a:r>
              <a:rPr lang="en-US" sz="1100">
                <a:ea typeface="+mn-lt"/>
                <a:cs typeface="+mn-lt"/>
              </a:rPr>
              <a:t>Deliver products that can scale with the evolution of business without disrupting capabilities, accessibility, or user experience.</a:t>
            </a:r>
          </a:p>
          <a:p>
            <a:pPr marL="0" indent="0">
              <a:buNone/>
            </a:pPr>
            <a:r>
              <a:rPr lang="en-US" sz="1100" b="1"/>
              <a:t>Advance Client Adoption and Product Advocacy</a:t>
            </a:r>
            <a:endParaRPr lang="en-US" sz="1100"/>
          </a:p>
          <a:p>
            <a:r>
              <a:rPr lang="en-US" sz="1100"/>
              <a:t>Support client adoption and drive advocacy of products (I.e., TA Exempt), especially we shift to Enterprise-wide tools vs business specific needs</a:t>
            </a:r>
            <a:endParaRPr lang="en-US" sz="1100">
              <a:cs typeface="Calibri"/>
            </a:endParaRPr>
          </a:p>
          <a:p>
            <a:pPr marL="0" indent="0">
              <a:buNone/>
            </a:pPr>
            <a:r>
              <a:rPr lang="en-US" sz="1100" b="1">
                <a:cs typeface="Calibri"/>
              </a:rPr>
              <a:t>Formalize Closed Feedback Loop</a:t>
            </a:r>
          </a:p>
          <a:p>
            <a:r>
              <a:rPr lang="en-US" sz="1100">
                <a:cs typeface="Calibri"/>
              </a:rPr>
              <a:t>Implement closed loop feedback mechanism to monitor customer sentiment on EPA products and service.</a:t>
            </a:r>
          </a:p>
          <a:p>
            <a:pPr marL="0" indent="0">
              <a:buNone/>
            </a:pPr>
            <a:r>
              <a:rPr lang="en-US" sz="1100" b="1">
                <a:ea typeface="+mn-lt"/>
                <a:cs typeface="+mn-lt"/>
              </a:rPr>
              <a:t>Ensure Team is Sufficiently Resourced</a:t>
            </a:r>
          </a:p>
          <a:p>
            <a:r>
              <a:rPr lang="en-US" sz="1100">
                <a:ea typeface="+mn-lt"/>
                <a:cs typeface="+mn-lt"/>
              </a:rPr>
              <a:t>Increase dedicated DEI/L&amp;D/Comp insights and analysis resources (FY23)</a:t>
            </a:r>
          </a:p>
          <a:p>
            <a:r>
              <a:rPr lang="en-US" sz="1100">
                <a:cs typeface="Calibri"/>
              </a:rPr>
              <a:t>Determine when we can support other HR teams not in scope today (HRSS)</a:t>
            </a:r>
          </a:p>
          <a:p>
            <a:r>
              <a:rPr lang="en-US" sz="1100">
                <a:cs typeface="Calibri"/>
              </a:rPr>
              <a:t>Appropriately resource projects for the anticipated increase in data science demand </a:t>
            </a:r>
          </a:p>
          <a:p>
            <a:r>
              <a:rPr lang="en-US" sz="1100">
                <a:cs typeface="Calibri"/>
              </a:rPr>
              <a:t>Supplement HRIT resources appropriately to support data infrastructure</a:t>
            </a:r>
          </a:p>
        </p:txBody>
      </p:sp>
      <p:sp>
        <p:nvSpPr>
          <p:cNvPr id="6" name="TextBox 5">
            <a:extLst>
              <a:ext uri="{FF2B5EF4-FFF2-40B4-BE49-F238E27FC236}">
                <a16:creationId xmlns:a16="http://schemas.microsoft.com/office/drawing/2014/main" id="{5FA22340-F8E4-26C0-9D42-F44B7569966A}"/>
              </a:ext>
            </a:extLst>
          </p:cNvPr>
          <p:cNvSpPr txBox="1"/>
          <p:nvPr/>
        </p:nvSpPr>
        <p:spPr>
          <a:xfrm>
            <a:off x="267074" y="1238203"/>
            <a:ext cx="5669280" cy="3677603"/>
          </a:xfrm>
          <a:prstGeom prst="roundRect">
            <a:avLst/>
          </a:prstGeom>
          <a:solidFill>
            <a:schemeClr val="accent1">
              <a:lumMod val="20000"/>
              <a:lumOff val="80000"/>
            </a:schemeClr>
          </a:solidFill>
          <a:ln>
            <a:solidFill>
              <a:schemeClr val="tx2"/>
            </a:solidFill>
          </a:ln>
        </p:spPr>
        <p:txBody>
          <a:bodyPr wrap="square" lIns="91440" tIns="45720" rIns="91440" bIns="45720" rtlCol="0" anchor="t">
            <a:spAutoFit/>
          </a:bodyPr>
          <a:lstStyle/>
          <a:p>
            <a:r>
              <a:rPr lang="en-US" sz="1100" b="1"/>
              <a:t>Clear Customer Alignment</a:t>
            </a:r>
            <a:endParaRPr lang="en-US" sz="1200"/>
          </a:p>
          <a:p>
            <a:pPr marL="285750" indent="-285750">
              <a:buFont typeface="Arial"/>
              <a:buChar char="•"/>
            </a:pPr>
            <a:r>
              <a:rPr lang="en-US" sz="1100"/>
              <a:t>More efficient and clear alignment to customer groups</a:t>
            </a:r>
            <a:endParaRPr lang="en-US" sz="1200">
              <a:cs typeface="Calibri"/>
            </a:endParaRPr>
          </a:p>
          <a:p>
            <a:pPr marL="285750" indent="-285750">
              <a:buFont typeface="Arial" panose="020B0604020202020204" pitchFamily="34" charset="0"/>
              <a:buChar char="•"/>
            </a:pPr>
            <a:r>
              <a:rPr lang="en-US" sz="1100"/>
              <a:t>External and internal engagement / client management</a:t>
            </a:r>
          </a:p>
          <a:p>
            <a:r>
              <a:rPr lang="en-US" sz="1100" b="1"/>
              <a:t>Deep Business Immersion</a:t>
            </a:r>
            <a:endParaRPr lang="en-US" sz="1100"/>
          </a:p>
          <a:p>
            <a:pPr marL="285750" indent="-285750">
              <a:buFont typeface="Arial"/>
              <a:buChar char="•"/>
            </a:pPr>
            <a:r>
              <a:rPr lang="en-US" sz="1100"/>
              <a:t>Provides the ability to keep pace with business and quickly address needs because of close client connection</a:t>
            </a:r>
            <a:endParaRPr lang="en-US" sz="1100">
              <a:cs typeface="Calibri"/>
            </a:endParaRPr>
          </a:p>
          <a:p>
            <a:r>
              <a:rPr lang="en-US" sz="1100" b="1">
                <a:ea typeface="+mn-lt"/>
                <a:cs typeface="+mn-lt"/>
              </a:rPr>
              <a:t>Reset of Data Foundation</a:t>
            </a:r>
            <a:endParaRPr lang="en-US" sz="1200"/>
          </a:p>
          <a:p>
            <a:pPr marL="285750" indent="-285750">
              <a:buFont typeface="Arial" panose="020B0604020202020204" pitchFamily="34" charset="0"/>
              <a:buChar char="•"/>
            </a:pPr>
            <a:r>
              <a:rPr lang="en-US" sz="1100"/>
              <a:t>Reliability and standardization of data being provided</a:t>
            </a:r>
            <a:endParaRPr lang="en-US" sz="1200"/>
          </a:p>
          <a:p>
            <a:pPr marL="285750" indent="-285750">
              <a:buFont typeface="Arial" panose="020B0604020202020204" pitchFamily="34" charset="0"/>
              <a:buChar char="•"/>
            </a:pPr>
            <a:r>
              <a:rPr lang="en-US" sz="1100">
                <a:ea typeface="+mn-lt"/>
                <a:cs typeface="+mn-lt"/>
              </a:rPr>
              <a:t>Reset HR Data Mart foundational (in process)</a:t>
            </a:r>
          </a:p>
          <a:p>
            <a:r>
              <a:rPr lang="en-US" sz="1100" b="1"/>
              <a:t>Product Creation Efficiency </a:t>
            </a:r>
            <a:endParaRPr lang="en-US" sz="1100"/>
          </a:p>
          <a:p>
            <a:pPr marL="285750" indent="-285750">
              <a:buFont typeface="Arial"/>
              <a:buChar char="•"/>
            </a:pPr>
            <a:r>
              <a:rPr lang="en-US" sz="1100"/>
              <a:t>Able to create products quickly due to connection to business needs and organizational alignment</a:t>
            </a:r>
          </a:p>
          <a:p>
            <a:pPr marL="285750" indent="-285750">
              <a:buFont typeface="Arial,Sans-Serif"/>
              <a:buChar char="•"/>
            </a:pPr>
            <a:r>
              <a:rPr lang="en-US" sz="1100">
                <a:ea typeface="+mn-lt"/>
                <a:cs typeface="+mn-lt"/>
              </a:rPr>
              <a:t>Created efficiencies and reliability in MBR process</a:t>
            </a:r>
          </a:p>
          <a:p>
            <a:r>
              <a:rPr lang="en-US" sz="1100" b="1">
                <a:ea typeface="+mn-lt"/>
                <a:cs typeface="+mn-lt"/>
              </a:rPr>
              <a:t>Ad Hoc Customer Requests </a:t>
            </a:r>
          </a:p>
          <a:p>
            <a:pPr marL="285750" indent="-285750">
              <a:buFont typeface="Arial"/>
              <a:buChar char="•"/>
            </a:pPr>
            <a:r>
              <a:rPr lang="en-US" sz="1100"/>
              <a:t>Delivered incremental products and enhancements outside the defined Op1s</a:t>
            </a:r>
          </a:p>
          <a:p>
            <a:pPr marL="285750" indent="-285750">
              <a:buFont typeface="Arial"/>
              <a:buChar char="•"/>
            </a:pPr>
            <a:r>
              <a:rPr lang="en-US" sz="1100"/>
              <a:t>Supported numerous ad hoc requests for deep dive and follow up analysis to support decision making and strategic direction</a:t>
            </a:r>
          </a:p>
          <a:p>
            <a:r>
              <a:rPr lang="en-US" sz="1100" b="1">
                <a:ea typeface="+mn-lt"/>
                <a:cs typeface="+mn-lt"/>
              </a:rPr>
              <a:t>Team Culture</a:t>
            </a:r>
            <a:endParaRPr lang="en-US" sz="1200">
              <a:ea typeface="+mn-lt"/>
              <a:cs typeface="+mn-lt"/>
            </a:endParaRPr>
          </a:p>
          <a:p>
            <a:pPr marL="285750" indent="-285750">
              <a:buFont typeface="Arial"/>
              <a:buChar char="•"/>
            </a:pPr>
            <a:r>
              <a:rPr lang="en-US" sz="1100">
                <a:ea typeface="+mn-lt"/>
                <a:cs typeface="+mn-lt"/>
              </a:rPr>
              <a:t>Collaborative, engaged culture that solves problems together</a:t>
            </a:r>
            <a:endParaRPr lang="en-US" sz="1200">
              <a:cs typeface="Calibri"/>
            </a:endParaRPr>
          </a:p>
        </p:txBody>
      </p:sp>
    </p:spTree>
    <p:extLst>
      <p:ext uri="{BB962C8B-B14F-4D97-AF65-F5344CB8AC3E}">
        <p14:creationId xmlns:p14="http://schemas.microsoft.com/office/powerpoint/2010/main" val="295279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4710C0-02D9-B699-E24C-B8AFA2878E9B}"/>
              </a:ext>
            </a:extLst>
          </p:cNvPr>
          <p:cNvSpPr>
            <a:spLocks noGrp="1"/>
          </p:cNvSpPr>
          <p:nvPr>
            <p:ph type="title"/>
          </p:nvPr>
        </p:nvSpPr>
        <p:spPr>
          <a:xfrm>
            <a:off x="1324557" y="3080702"/>
            <a:ext cx="9753091" cy="696595"/>
          </a:xfrm>
        </p:spPr>
        <p:txBody>
          <a:bodyPr/>
          <a:lstStyle/>
          <a:p>
            <a:pPr algn="ctr"/>
            <a:r>
              <a:rPr lang="en-US" b="0">
                <a:solidFill>
                  <a:schemeClr val="tx1"/>
                </a:solidFill>
                <a:latin typeface="+mn-lt"/>
              </a:rPr>
              <a:t>APPENDIX</a:t>
            </a:r>
          </a:p>
        </p:txBody>
      </p:sp>
      <p:sp>
        <p:nvSpPr>
          <p:cNvPr id="11" name="Slide Number Placeholder 3">
            <a:extLst>
              <a:ext uri="{FF2B5EF4-FFF2-40B4-BE49-F238E27FC236}">
                <a16:creationId xmlns:a16="http://schemas.microsoft.com/office/drawing/2014/main" id="{330E24EB-9474-1BE3-1965-3A117842AC13}"/>
              </a:ext>
            </a:extLst>
          </p:cNvPr>
          <p:cNvSpPr>
            <a:spLocks noGrp="1"/>
          </p:cNvSpPr>
          <p:nvPr>
            <p:ph type="sldNum" sz="quarter" idx="7"/>
          </p:nvPr>
        </p:nvSpPr>
        <p:spPr>
          <a:xfrm>
            <a:off x="10703052" y="6435993"/>
            <a:ext cx="259715" cy="204470"/>
          </a:xfrm>
        </p:spPr>
        <p:txBody>
          <a:bodyPr/>
          <a:lstStyle/>
          <a:p>
            <a:pPr marL="38100">
              <a:spcBef>
                <a:spcPts val="10"/>
              </a:spcBef>
            </a:pPr>
            <a:fld id="{81D60167-4931-47E6-BA6A-407CBD079E47}" type="slidenum">
              <a:rPr lang="en-US" spc="45" dirty="0"/>
              <a:pPr marL="38100">
                <a:spcBef>
                  <a:spcPts val="10"/>
                </a:spcBef>
              </a:pPr>
              <a:t>24</a:t>
            </a:fld>
            <a:endParaRPr lang="en-US" spc="45"/>
          </a:p>
        </p:txBody>
      </p:sp>
    </p:spTree>
    <p:extLst>
      <p:ext uri="{BB962C8B-B14F-4D97-AF65-F5344CB8AC3E}">
        <p14:creationId xmlns:p14="http://schemas.microsoft.com/office/powerpoint/2010/main" val="66840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Business Layers of Data Mart</a:t>
            </a:r>
          </a:p>
        </p:txBody>
      </p:sp>
      <p:sp>
        <p:nvSpPr>
          <p:cNvPr id="3" name="Rectangle 2">
            <a:extLst>
              <a:ext uri="{FF2B5EF4-FFF2-40B4-BE49-F238E27FC236}">
                <a16:creationId xmlns:a16="http://schemas.microsoft.com/office/drawing/2014/main" id="{2C47EB9D-0EA2-7CF2-1E8E-91E710CA7221}"/>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25036" y="1430492"/>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105501" y="4101175"/>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94707" y="4236311"/>
            <a:ext cx="3691156" cy="430887"/>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Shows Schema (by color), Table or View Names by Node, and Join Relationships</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05501" y="2555328"/>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694707" y="2558188"/>
            <a:ext cx="326564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HRIT (HR Data Mart Team), EPA BI Developers (and other HR Analysts)</a:t>
            </a:r>
          </a:p>
        </p:txBody>
      </p:sp>
      <p:sp>
        <p:nvSpPr>
          <p:cNvPr id="17" name="TextBox 16">
            <a:extLst>
              <a:ext uri="{FF2B5EF4-FFF2-40B4-BE49-F238E27FC236}">
                <a16:creationId xmlns:a16="http://schemas.microsoft.com/office/drawing/2014/main" id="{2E5FF031-5F7E-B715-0BC1-38F3EADFF945}"/>
              </a:ext>
            </a:extLst>
          </p:cNvPr>
          <p:cNvSpPr txBox="1"/>
          <p:nvPr/>
        </p:nvSpPr>
        <p:spPr>
          <a:xfrm>
            <a:off x="-348863" y="5089314"/>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94708" y="4991154"/>
            <a:ext cx="3461534"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As we continue to build out the Data Mart, we will continue to design and update the Conceptual Data Model for new data sources and domains. </a:t>
            </a:r>
            <a:endParaRPr lang="en-US" sz="1100">
              <a:solidFill>
                <a:schemeClr val="bg1"/>
              </a:solidFill>
              <a:latin typeface="Roboto" panose="02000000000000000000" pitchFamily="2" charset="0"/>
              <a:ea typeface="Roboto" panose="02000000000000000000" pitchFamily="2" charset="0"/>
              <a:cs typeface="Roboto"/>
            </a:endParaRPr>
          </a:p>
        </p:txBody>
      </p:sp>
      <p:sp>
        <p:nvSpPr>
          <p:cNvPr id="19" name="TextBox 18">
            <a:extLst>
              <a:ext uri="{FF2B5EF4-FFF2-40B4-BE49-F238E27FC236}">
                <a16:creationId xmlns:a16="http://schemas.microsoft.com/office/drawing/2014/main" id="{7B86A520-E132-CB2F-E281-259422D7A9F7}"/>
              </a:ext>
            </a:extLst>
          </p:cNvPr>
          <p:cNvSpPr txBox="1"/>
          <p:nvPr/>
        </p:nvSpPr>
        <p:spPr>
          <a:xfrm>
            <a:off x="-47873" y="3216972"/>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649139" y="3215404"/>
            <a:ext cx="3460596" cy="769441"/>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Provides a blueprint for the HR Data Mart team to develop toward. Also provides documentation for end users to know how the tables are related and how to join them together.</a:t>
            </a:r>
          </a:p>
        </p:txBody>
      </p:sp>
      <p:sp>
        <p:nvSpPr>
          <p:cNvPr id="21" name="TextBox 20">
            <a:extLst>
              <a:ext uri="{FF2B5EF4-FFF2-40B4-BE49-F238E27FC236}">
                <a16:creationId xmlns:a16="http://schemas.microsoft.com/office/drawing/2014/main" id="{2436A9A8-3D98-9F40-0566-6937F8504E12}"/>
              </a:ext>
            </a:extLst>
          </p:cNvPr>
          <p:cNvSpPr txBox="1"/>
          <p:nvPr/>
        </p:nvSpPr>
        <p:spPr>
          <a:xfrm>
            <a:off x="63847" y="1689427"/>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49262" y="1675662"/>
            <a:ext cx="359166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Provides the design and blueprint for the Data Mart business layers (curated and analytics).</a:t>
            </a:r>
          </a:p>
        </p:txBody>
      </p:sp>
      <p:sp>
        <p:nvSpPr>
          <p:cNvPr id="5" name="Arrow: Right 4">
            <a:extLst>
              <a:ext uri="{FF2B5EF4-FFF2-40B4-BE49-F238E27FC236}">
                <a16:creationId xmlns:a16="http://schemas.microsoft.com/office/drawing/2014/main" id="{8E44555B-9DC1-3986-E86C-02187516DE49}"/>
              </a:ext>
            </a:extLst>
          </p:cNvPr>
          <p:cNvSpPr/>
          <p:nvPr/>
        </p:nvSpPr>
        <p:spPr>
          <a:xfrm>
            <a:off x="839335" y="6061752"/>
            <a:ext cx="455118" cy="125284"/>
          </a:xfrm>
          <a:prstGeom prst="rightArrow">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368A298-F22C-ACE9-D131-23110EF46488}"/>
              </a:ext>
            </a:extLst>
          </p:cNvPr>
          <p:cNvSpPr txBox="1"/>
          <p:nvPr/>
        </p:nvSpPr>
        <p:spPr>
          <a:xfrm>
            <a:off x="219474" y="998853"/>
            <a:ext cx="4936767"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Conceptual Model of Business Layers</a:t>
            </a:r>
            <a:endParaRPr lang="en-US"/>
          </a:p>
        </p:txBody>
      </p:sp>
      <p:sp>
        <p:nvSpPr>
          <p:cNvPr id="4" name="TextBox 3">
            <a:extLst>
              <a:ext uri="{FF2B5EF4-FFF2-40B4-BE49-F238E27FC236}">
                <a16:creationId xmlns:a16="http://schemas.microsoft.com/office/drawing/2014/main" id="{E407E5C8-C21C-A4C6-3C5B-49BCEF1782A1}"/>
              </a:ext>
            </a:extLst>
          </p:cNvPr>
          <p:cNvSpPr txBox="1"/>
          <p:nvPr/>
        </p:nvSpPr>
        <p:spPr>
          <a:xfrm>
            <a:off x="1643741" y="5954485"/>
            <a:ext cx="2721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highlight>
                  <a:srgbClr val="00FFFF"/>
                </a:highlight>
                <a:ea typeface="+mn-lt"/>
                <a:cs typeface="+mn-lt"/>
                <a:hlinkClick r:id="rId2"/>
              </a:rPr>
              <a:t>Link</a:t>
            </a:r>
            <a:r>
              <a:rPr lang="en-US" sz="1600">
                <a:solidFill>
                  <a:srgbClr val="0000FF"/>
                </a:solidFill>
                <a:highlight>
                  <a:srgbClr val="00FFFF"/>
                </a:highlight>
                <a:ea typeface="+mn-lt"/>
                <a:cs typeface="+mn-lt"/>
                <a:hlinkClick r:id="rId2"/>
              </a:rPr>
              <a:t> </a:t>
            </a:r>
            <a:r>
              <a:rPr lang="en-US" sz="1600">
                <a:solidFill>
                  <a:schemeClr val="bg1"/>
                </a:solidFill>
                <a:highlight>
                  <a:srgbClr val="00FFFF"/>
                </a:highlight>
                <a:ea typeface="+mn-lt"/>
                <a:cs typeface="+mn-lt"/>
                <a:hlinkClick r:id="rId2"/>
              </a:rPr>
              <a:t>Available Here</a:t>
            </a:r>
            <a:endParaRPr lang="en-US" sz="1600"/>
          </a:p>
        </p:txBody>
      </p:sp>
      <p:pic>
        <p:nvPicPr>
          <p:cNvPr id="24" name="Picture 3" descr="Diagram&#10;&#10;Description automatically generated">
            <a:extLst>
              <a:ext uri="{FF2B5EF4-FFF2-40B4-BE49-F238E27FC236}">
                <a16:creationId xmlns:a16="http://schemas.microsoft.com/office/drawing/2014/main" id="{CEFE5CCD-1786-4417-2E18-B5F4EC9580A6}"/>
              </a:ext>
            </a:extLst>
          </p:cNvPr>
          <p:cNvPicPr>
            <a:picLocks noChangeAspect="1"/>
          </p:cNvPicPr>
          <p:nvPr/>
        </p:nvPicPr>
        <p:blipFill>
          <a:blip r:embed="rId3"/>
          <a:stretch>
            <a:fillRect/>
          </a:stretch>
        </p:blipFill>
        <p:spPr>
          <a:xfrm>
            <a:off x="5643739" y="1891462"/>
            <a:ext cx="6187199" cy="3744257"/>
          </a:xfrm>
          <a:prstGeom prst="rect">
            <a:avLst/>
          </a:prstGeom>
        </p:spPr>
      </p:pic>
    </p:spTree>
    <p:extLst>
      <p:ext uri="{BB962C8B-B14F-4D97-AF65-F5344CB8AC3E}">
        <p14:creationId xmlns:p14="http://schemas.microsoft.com/office/powerpoint/2010/main" val="274690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Analytics Layers of Data Mart</a:t>
            </a:r>
          </a:p>
        </p:txBody>
      </p:sp>
      <p:sp>
        <p:nvSpPr>
          <p:cNvPr id="3" name="Rectangle 2">
            <a:extLst>
              <a:ext uri="{FF2B5EF4-FFF2-40B4-BE49-F238E27FC236}">
                <a16:creationId xmlns:a16="http://schemas.microsoft.com/office/drawing/2014/main" id="{2C47EB9D-0EA2-7CF2-1E8E-91E710CA7221}"/>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25036" y="1430492"/>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105501" y="4101175"/>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94707" y="4236311"/>
            <a:ext cx="3691156" cy="430887"/>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Full hierarchy in array, as well as parsed into individual fields.</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05501" y="2555328"/>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694707" y="2558188"/>
            <a:ext cx="326564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EPA BI Developers (and other HR Analysts using Data Mart)</a:t>
            </a:r>
          </a:p>
        </p:txBody>
      </p:sp>
      <p:sp>
        <p:nvSpPr>
          <p:cNvPr id="17" name="TextBox 16">
            <a:extLst>
              <a:ext uri="{FF2B5EF4-FFF2-40B4-BE49-F238E27FC236}">
                <a16:creationId xmlns:a16="http://schemas.microsoft.com/office/drawing/2014/main" id="{2E5FF031-5F7E-B715-0BC1-38F3EADFF945}"/>
              </a:ext>
            </a:extLst>
          </p:cNvPr>
          <p:cNvSpPr txBox="1"/>
          <p:nvPr/>
        </p:nvSpPr>
        <p:spPr>
          <a:xfrm>
            <a:off x="-348863" y="5089314"/>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94708" y="5160431"/>
            <a:ext cx="3461534" cy="261610"/>
          </a:xfrm>
          <a:prstGeom prst="rect">
            <a:avLst/>
          </a:prstGeom>
          <a:noFill/>
        </p:spPr>
        <p:txBody>
          <a:bodyPr wrap="square" lIns="91440" tIns="45720" rIns="91440" bIns="45720" rtlCol="0" anchor="ctr">
            <a:spAutoFit/>
          </a:bodyPr>
          <a:lstStyle/>
          <a:p>
            <a:r>
              <a:rPr lang="en-US" sz="1100">
                <a:solidFill>
                  <a:schemeClr val="bg1"/>
                </a:solidFill>
                <a:latin typeface="Roboto" panose="02000000000000000000" pitchFamily="2" charset="0"/>
                <a:ea typeface="Roboto" panose="02000000000000000000" pitchFamily="2" charset="0"/>
                <a:cs typeface="Roboto"/>
              </a:rPr>
              <a:t>Utilize the views in the Tableau Dashboards</a:t>
            </a:r>
          </a:p>
        </p:txBody>
      </p:sp>
      <p:sp>
        <p:nvSpPr>
          <p:cNvPr id="19" name="TextBox 18">
            <a:extLst>
              <a:ext uri="{FF2B5EF4-FFF2-40B4-BE49-F238E27FC236}">
                <a16:creationId xmlns:a16="http://schemas.microsoft.com/office/drawing/2014/main" id="{7B86A520-E132-CB2F-E281-259422D7A9F7}"/>
              </a:ext>
            </a:extLst>
          </p:cNvPr>
          <p:cNvSpPr txBox="1"/>
          <p:nvPr/>
        </p:nvSpPr>
        <p:spPr>
          <a:xfrm>
            <a:off x="-47873" y="3216972"/>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649139" y="3300043"/>
            <a:ext cx="3460596"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Creates the Employee to Manager Hierarchy up to 10 Levels Deep for each Employee at any given Period or Week for analytics and reporting.</a:t>
            </a:r>
          </a:p>
        </p:txBody>
      </p:sp>
      <p:sp>
        <p:nvSpPr>
          <p:cNvPr id="21" name="TextBox 20">
            <a:extLst>
              <a:ext uri="{FF2B5EF4-FFF2-40B4-BE49-F238E27FC236}">
                <a16:creationId xmlns:a16="http://schemas.microsoft.com/office/drawing/2014/main" id="{2436A9A8-3D98-9F40-0566-6937F8504E12}"/>
              </a:ext>
            </a:extLst>
          </p:cNvPr>
          <p:cNvSpPr txBox="1"/>
          <p:nvPr/>
        </p:nvSpPr>
        <p:spPr>
          <a:xfrm>
            <a:off x="63847" y="1689427"/>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49262" y="1675662"/>
            <a:ext cx="359166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Provides the Manager Hierarchy of each employee at any given period or week.</a:t>
            </a:r>
          </a:p>
        </p:txBody>
      </p:sp>
      <p:pic>
        <p:nvPicPr>
          <p:cNvPr id="26" name="Picture 3" descr="Table&#10;&#10;Description automatically generated">
            <a:extLst>
              <a:ext uri="{FF2B5EF4-FFF2-40B4-BE49-F238E27FC236}">
                <a16:creationId xmlns:a16="http://schemas.microsoft.com/office/drawing/2014/main" id="{B7556A93-7EA6-81B9-C992-ECCE131D7A05}"/>
              </a:ext>
            </a:extLst>
          </p:cNvPr>
          <p:cNvPicPr>
            <a:picLocks noChangeAspect="1"/>
          </p:cNvPicPr>
          <p:nvPr/>
        </p:nvPicPr>
        <p:blipFill rotWithShape="1">
          <a:blip r:embed="rId2"/>
          <a:srcRect l="39815" r="10870"/>
          <a:stretch/>
        </p:blipFill>
        <p:spPr>
          <a:xfrm>
            <a:off x="5984980" y="3965095"/>
            <a:ext cx="5864773" cy="2248438"/>
          </a:xfrm>
          <a:prstGeom prst="rect">
            <a:avLst/>
          </a:prstGeom>
        </p:spPr>
      </p:pic>
      <p:pic>
        <p:nvPicPr>
          <p:cNvPr id="27" name="Picture 3" descr="Table&#10;&#10;Description automatically generated">
            <a:extLst>
              <a:ext uri="{FF2B5EF4-FFF2-40B4-BE49-F238E27FC236}">
                <a16:creationId xmlns:a16="http://schemas.microsoft.com/office/drawing/2014/main" id="{2C0504E1-BB77-90F7-B4CF-26501049FF26}"/>
              </a:ext>
            </a:extLst>
          </p:cNvPr>
          <p:cNvPicPr>
            <a:picLocks noChangeAspect="1"/>
          </p:cNvPicPr>
          <p:nvPr/>
        </p:nvPicPr>
        <p:blipFill rotWithShape="1">
          <a:blip r:embed="rId2"/>
          <a:srcRect r="60185"/>
          <a:stretch/>
        </p:blipFill>
        <p:spPr>
          <a:xfrm>
            <a:off x="6511894" y="1430492"/>
            <a:ext cx="4734983" cy="2248438"/>
          </a:xfrm>
          <a:prstGeom prst="rect">
            <a:avLst/>
          </a:prstGeom>
        </p:spPr>
      </p:pic>
      <p:sp>
        <p:nvSpPr>
          <p:cNvPr id="28" name="TextBox 27">
            <a:extLst>
              <a:ext uri="{FF2B5EF4-FFF2-40B4-BE49-F238E27FC236}">
                <a16:creationId xmlns:a16="http://schemas.microsoft.com/office/drawing/2014/main" id="{73FDD662-F196-8257-2BC7-4AF6AED2090E}"/>
              </a:ext>
            </a:extLst>
          </p:cNvPr>
          <p:cNvSpPr txBox="1"/>
          <p:nvPr/>
        </p:nvSpPr>
        <p:spPr>
          <a:xfrm>
            <a:off x="219474" y="1018545"/>
            <a:ext cx="4936767"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Manager Hierarchy by Period / Week</a:t>
            </a:r>
            <a:endParaRPr lang="en-US"/>
          </a:p>
        </p:txBody>
      </p:sp>
    </p:spTree>
    <p:extLst>
      <p:ext uri="{BB962C8B-B14F-4D97-AF65-F5344CB8AC3E}">
        <p14:creationId xmlns:p14="http://schemas.microsoft.com/office/powerpoint/2010/main" val="408757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defPPr>
              <a:defRPr lang="en-US"/>
            </a:defPPr>
            <a:lvl1pPr>
              <a:lnSpc>
                <a:spcPct val="90000"/>
              </a:lnSpc>
              <a:spcBef>
                <a:spcPct val="0"/>
              </a:spcBef>
              <a:buNone/>
              <a:defRPr sz="3600">
                <a:solidFill>
                  <a:schemeClr val="bg1"/>
                </a:solidFill>
                <a:latin typeface="+mj-lt"/>
                <a:ea typeface="+mj-ea"/>
                <a:cs typeface="+mj-cs"/>
              </a:defRPr>
            </a:lvl1pPr>
          </a:lstStyle>
          <a:p>
            <a:r>
              <a:rPr lang="en-US"/>
              <a:t>Product: Analytics Layers of Data Mart</a:t>
            </a:r>
          </a:p>
        </p:txBody>
      </p:sp>
      <p:sp>
        <p:nvSpPr>
          <p:cNvPr id="3" name="Rectangle 2">
            <a:extLst>
              <a:ext uri="{FF2B5EF4-FFF2-40B4-BE49-F238E27FC236}">
                <a16:creationId xmlns:a16="http://schemas.microsoft.com/office/drawing/2014/main" id="{2C47EB9D-0EA2-7CF2-1E8E-91E710CA7221}"/>
              </a:ext>
            </a:extLst>
          </p:cNvPr>
          <p:cNvSpPr/>
          <p:nvPr/>
        </p:nvSpPr>
        <p:spPr>
          <a:xfrm>
            <a:off x="140868" y="1000111"/>
            <a:ext cx="5314130" cy="552696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EFFCC0F-23A3-B620-E8EF-71D1E9B9BB74}"/>
              </a:ext>
            </a:extLst>
          </p:cNvPr>
          <p:cNvGrpSpPr/>
          <p:nvPr/>
        </p:nvGrpSpPr>
        <p:grpSpPr>
          <a:xfrm>
            <a:off x="225036" y="1430492"/>
            <a:ext cx="4931206" cy="4340280"/>
            <a:chOff x="613916" y="1551561"/>
            <a:chExt cx="3751050" cy="4340280"/>
          </a:xfrm>
        </p:grpSpPr>
        <p:cxnSp>
          <p:nvCxnSpPr>
            <p:cNvPr id="7" name="Straight Connector 6">
              <a:extLst>
                <a:ext uri="{FF2B5EF4-FFF2-40B4-BE49-F238E27FC236}">
                  <a16:creationId xmlns:a16="http://schemas.microsoft.com/office/drawing/2014/main" id="{38834CD4-EB9E-9077-EB25-6D6071FF9AF7}"/>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40F7B14-A443-D8A7-B858-8B43394A4518}"/>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F4E5724-7899-E140-5C87-AFF9305004CA}"/>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94DCECB-BB76-B66A-5725-4D1B262A11CF}"/>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92983B1-4652-7FF6-FF13-CC6238372084}"/>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D761B7-E814-8EE9-C311-F96BE10819B8}"/>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3311A40E-AE39-049A-E5BE-11E3F90CE43F}"/>
              </a:ext>
            </a:extLst>
          </p:cNvPr>
          <p:cNvSpPr txBox="1"/>
          <p:nvPr/>
        </p:nvSpPr>
        <p:spPr>
          <a:xfrm>
            <a:off x="-105501" y="4101175"/>
            <a:ext cx="1665560" cy="1015663"/>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Key </a:t>
            </a:r>
            <a:endParaRPr lang="en-US"/>
          </a:p>
          <a:p>
            <a:pPr algn="r"/>
            <a:r>
              <a:rPr lang="en-US" sz="2000" b="1">
                <a:solidFill>
                  <a:srgbClr val="BBD9F2"/>
                </a:solidFill>
                <a:latin typeface="Roboto"/>
                <a:ea typeface="Roboto"/>
                <a:cs typeface="Roboto"/>
              </a:rPr>
              <a:t>Features</a:t>
            </a:r>
            <a:endParaRPr lang="en-US"/>
          </a:p>
          <a:p>
            <a:pPr algn="r"/>
            <a:endParaRPr lang="en-US" sz="2000" b="1">
              <a:solidFill>
                <a:srgbClr val="BBD9F2"/>
              </a:solidFill>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81E96362-3B31-E224-16B3-17FA7107BC98}"/>
              </a:ext>
            </a:extLst>
          </p:cNvPr>
          <p:cNvSpPr txBox="1"/>
          <p:nvPr/>
        </p:nvSpPr>
        <p:spPr>
          <a:xfrm>
            <a:off x="1694707" y="4236311"/>
            <a:ext cx="3691156" cy="430887"/>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End of Period or Week Employee Attributes. Additional calculated fields, such as Tenure.</a:t>
            </a:r>
          </a:p>
        </p:txBody>
      </p:sp>
      <p:sp>
        <p:nvSpPr>
          <p:cNvPr id="15" name="TextBox 14">
            <a:extLst>
              <a:ext uri="{FF2B5EF4-FFF2-40B4-BE49-F238E27FC236}">
                <a16:creationId xmlns:a16="http://schemas.microsoft.com/office/drawing/2014/main" id="{83B349E9-7ACE-D7D7-D488-DC2EF443A612}"/>
              </a:ext>
            </a:extLst>
          </p:cNvPr>
          <p:cNvSpPr txBox="1"/>
          <p:nvPr/>
        </p:nvSpPr>
        <p:spPr>
          <a:xfrm>
            <a:off x="-105501" y="2555328"/>
            <a:ext cx="1754640"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Audience</a:t>
            </a:r>
          </a:p>
        </p:txBody>
      </p:sp>
      <p:sp>
        <p:nvSpPr>
          <p:cNvPr id="16" name="TextBox 15">
            <a:extLst>
              <a:ext uri="{FF2B5EF4-FFF2-40B4-BE49-F238E27FC236}">
                <a16:creationId xmlns:a16="http://schemas.microsoft.com/office/drawing/2014/main" id="{7D6D00DB-8E09-58F3-AF3B-071F0DD445F0}"/>
              </a:ext>
            </a:extLst>
          </p:cNvPr>
          <p:cNvSpPr txBox="1"/>
          <p:nvPr/>
        </p:nvSpPr>
        <p:spPr>
          <a:xfrm>
            <a:off x="1694707" y="2558188"/>
            <a:ext cx="326564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EPA BI Developers (and other HR Analysts using Data Mart)</a:t>
            </a:r>
          </a:p>
        </p:txBody>
      </p:sp>
      <p:sp>
        <p:nvSpPr>
          <p:cNvPr id="17" name="TextBox 16">
            <a:extLst>
              <a:ext uri="{FF2B5EF4-FFF2-40B4-BE49-F238E27FC236}">
                <a16:creationId xmlns:a16="http://schemas.microsoft.com/office/drawing/2014/main" id="{2E5FF031-5F7E-B715-0BC1-38F3EADFF945}"/>
              </a:ext>
            </a:extLst>
          </p:cNvPr>
          <p:cNvSpPr txBox="1"/>
          <p:nvPr/>
        </p:nvSpPr>
        <p:spPr>
          <a:xfrm>
            <a:off x="-348863" y="5089314"/>
            <a:ext cx="2043428"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What’s Next</a:t>
            </a:r>
          </a:p>
        </p:txBody>
      </p:sp>
      <p:sp>
        <p:nvSpPr>
          <p:cNvPr id="18" name="TextBox 17">
            <a:extLst>
              <a:ext uri="{FF2B5EF4-FFF2-40B4-BE49-F238E27FC236}">
                <a16:creationId xmlns:a16="http://schemas.microsoft.com/office/drawing/2014/main" id="{8199377A-0EDE-E591-C67C-F672211751F3}"/>
              </a:ext>
            </a:extLst>
          </p:cNvPr>
          <p:cNvSpPr txBox="1"/>
          <p:nvPr/>
        </p:nvSpPr>
        <p:spPr>
          <a:xfrm>
            <a:off x="1694708" y="5160431"/>
            <a:ext cx="3461534" cy="261610"/>
          </a:xfrm>
          <a:prstGeom prst="rect">
            <a:avLst/>
          </a:prstGeom>
          <a:noFill/>
        </p:spPr>
        <p:txBody>
          <a:bodyPr wrap="square" lIns="91440" tIns="45720" rIns="91440" bIns="45720" rtlCol="0" anchor="ctr">
            <a:spAutoFit/>
          </a:bodyPr>
          <a:lstStyle/>
          <a:p>
            <a:r>
              <a:rPr lang="en-US" sz="1100">
                <a:solidFill>
                  <a:schemeClr val="bg1"/>
                </a:solidFill>
                <a:latin typeface="Roboto" panose="02000000000000000000" pitchFamily="2" charset="0"/>
                <a:ea typeface="Roboto" panose="02000000000000000000" pitchFamily="2" charset="0"/>
                <a:cs typeface="Roboto"/>
              </a:rPr>
              <a:t>Utilize the views in the Tableau Dashboards</a:t>
            </a:r>
          </a:p>
        </p:txBody>
      </p:sp>
      <p:sp>
        <p:nvSpPr>
          <p:cNvPr id="19" name="TextBox 18">
            <a:extLst>
              <a:ext uri="{FF2B5EF4-FFF2-40B4-BE49-F238E27FC236}">
                <a16:creationId xmlns:a16="http://schemas.microsoft.com/office/drawing/2014/main" id="{7B86A520-E132-CB2F-E281-259422D7A9F7}"/>
              </a:ext>
            </a:extLst>
          </p:cNvPr>
          <p:cNvSpPr txBox="1"/>
          <p:nvPr/>
        </p:nvSpPr>
        <p:spPr>
          <a:xfrm>
            <a:off x="-47873" y="3216972"/>
            <a:ext cx="1665559" cy="707886"/>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Business Value</a:t>
            </a:r>
          </a:p>
        </p:txBody>
      </p:sp>
      <p:sp>
        <p:nvSpPr>
          <p:cNvPr id="20" name="TextBox 19">
            <a:extLst>
              <a:ext uri="{FF2B5EF4-FFF2-40B4-BE49-F238E27FC236}">
                <a16:creationId xmlns:a16="http://schemas.microsoft.com/office/drawing/2014/main" id="{0D1AF5A3-5312-634A-C905-39DD4C4B6B8D}"/>
              </a:ext>
            </a:extLst>
          </p:cNvPr>
          <p:cNvSpPr txBox="1"/>
          <p:nvPr/>
        </p:nvSpPr>
        <p:spPr>
          <a:xfrm>
            <a:off x="1649139" y="3300044"/>
            <a:ext cx="3460596" cy="600164"/>
          </a:xfrm>
          <a:prstGeom prst="rect">
            <a:avLst/>
          </a:prstGeom>
          <a:noFill/>
        </p:spPr>
        <p:txBody>
          <a:bodyPr wrap="square" lIns="91440" tIns="45720" rIns="91440" bIns="45720" rtlCol="0" anchor="ctr">
            <a:spAutoFit/>
          </a:bodyPr>
          <a:lstStyle/>
          <a:p>
            <a:r>
              <a:rPr lang="en-US" sz="1100">
                <a:solidFill>
                  <a:schemeClr val="bg1"/>
                </a:solidFill>
                <a:latin typeface="Roboto"/>
                <a:ea typeface="Roboto"/>
                <a:cs typeface="Roboto"/>
              </a:rPr>
              <a:t>Gives the roster at the end of each period or week in history. Can use this view to drive all our metrics (i.e. Attrition, Headcount, Dwell Time, etc.)</a:t>
            </a:r>
          </a:p>
        </p:txBody>
      </p:sp>
      <p:sp>
        <p:nvSpPr>
          <p:cNvPr id="21" name="TextBox 20">
            <a:extLst>
              <a:ext uri="{FF2B5EF4-FFF2-40B4-BE49-F238E27FC236}">
                <a16:creationId xmlns:a16="http://schemas.microsoft.com/office/drawing/2014/main" id="{2436A9A8-3D98-9F40-0566-6937F8504E12}"/>
              </a:ext>
            </a:extLst>
          </p:cNvPr>
          <p:cNvSpPr txBox="1"/>
          <p:nvPr/>
        </p:nvSpPr>
        <p:spPr>
          <a:xfrm>
            <a:off x="63847" y="1689427"/>
            <a:ext cx="1553839" cy="400110"/>
          </a:xfrm>
          <a:prstGeom prst="rect">
            <a:avLst/>
          </a:prstGeom>
          <a:noFill/>
        </p:spPr>
        <p:txBody>
          <a:bodyPr wrap="square" lIns="91440" tIns="45720" rIns="91440" bIns="45720" rtlCol="0" anchor="t">
            <a:spAutoFit/>
          </a:bodyPr>
          <a:lstStyle/>
          <a:p>
            <a:pPr algn="r"/>
            <a:r>
              <a:rPr lang="en-US" sz="2000" b="1">
                <a:solidFill>
                  <a:srgbClr val="BBD9F2"/>
                </a:solidFill>
                <a:latin typeface="Roboto"/>
                <a:ea typeface="Roboto"/>
                <a:cs typeface="Roboto"/>
              </a:rPr>
              <a:t>Objective</a:t>
            </a:r>
          </a:p>
        </p:txBody>
      </p:sp>
      <p:sp>
        <p:nvSpPr>
          <p:cNvPr id="22" name="TextBox 21">
            <a:extLst>
              <a:ext uri="{FF2B5EF4-FFF2-40B4-BE49-F238E27FC236}">
                <a16:creationId xmlns:a16="http://schemas.microsoft.com/office/drawing/2014/main" id="{EBA428FE-E65A-A23B-58C7-954F8C4FCD55}"/>
              </a:ext>
            </a:extLst>
          </p:cNvPr>
          <p:cNvSpPr txBox="1"/>
          <p:nvPr/>
        </p:nvSpPr>
        <p:spPr>
          <a:xfrm>
            <a:off x="1649262" y="1675662"/>
            <a:ext cx="3591666" cy="430887"/>
          </a:xfrm>
          <a:prstGeom prst="rect">
            <a:avLst/>
          </a:prstGeom>
          <a:noFill/>
        </p:spPr>
        <p:txBody>
          <a:bodyPr wrap="square" rtlCol="0" anchor="ctr">
            <a:spAutoFit/>
          </a:bodyPr>
          <a:lstStyle/>
          <a:p>
            <a:r>
              <a:rPr lang="en-US" sz="1100">
                <a:solidFill>
                  <a:schemeClr val="bg1"/>
                </a:solidFill>
                <a:latin typeface="Roboto" panose="02000000000000000000" pitchFamily="2" charset="0"/>
                <a:ea typeface="Roboto" panose="02000000000000000000" pitchFamily="2" charset="0"/>
              </a:rPr>
              <a:t>Provides all non-terminated employees, and any terminated employees within a Period or Week.</a:t>
            </a:r>
          </a:p>
        </p:txBody>
      </p:sp>
      <p:sp>
        <p:nvSpPr>
          <p:cNvPr id="28" name="TextBox 27">
            <a:extLst>
              <a:ext uri="{FF2B5EF4-FFF2-40B4-BE49-F238E27FC236}">
                <a16:creationId xmlns:a16="http://schemas.microsoft.com/office/drawing/2014/main" id="{73FDD662-F196-8257-2BC7-4AF6AED2090E}"/>
              </a:ext>
            </a:extLst>
          </p:cNvPr>
          <p:cNvSpPr txBox="1"/>
          <p:nvPr/>
        </p:nvSpPr>
        <p:spPr>
          <a:xfrm>
            <a:off x="219474" y="1018545"/>
            <a:ext cx="4936767" cy="338554"/>
          </a:xfrm>
          <a:prstGeom prst="rect">
            <a:avLst/>
          </a:prstGeom>
          <a:noFill/>
        </p:spPr>
        <p:txBody>
          <a:bodyPr wrap="square" lIns="91440" tIns="45720" rIns="91440" bIns="45720" rtlCol="0" anchor="t">
            <a:spAutoFit/>
          </a:bodyPr>
          <a:lstStyle/>
          <a:p>
            <a:pPr algn="ctr"/>
            <a:r>
              <a:rPr lang="en-US" sz="1600" b="1">
                <a:solidFill>
                  <a:srgbClr val="BBD9F2"/>
                </a:solidFill>
                <a:latin typeface="Roboto"/>
                <a:ea typeface="Roboto"/>
                <a:cs typeface="Roboto"/>
              </a:rPr>
              <a:t>Roster by Period / Week</a:t>
            </a:r>
            <a:endParaRPr lang="en-US"/>
          </a:p>
        </p:txBody>
      </p:sp>
      <p:pic>
        <p:nvPicPr>
          <p:cNvPr id="4" name="Picture 4" descr="Table&#10;&#10;Description automatically generated">
            <a:extLst>
              <a:ext uri="{FF2B5EF4-FFF2-40B4-BE49-F238E27FC236}">
                <a16:creationId xmlns:a16="http://schemas.microsoft.com/office/drawing/2014/main" id="{8C806D61-2C4B-6B3D-DDD9-E400798E1A48}"/>
              </a:ext>
            </a:extLst>
          </p:cNvPr>
          <p:cNvPicPr>
            <a:picLocks noChangeAspect="1"/>
          </p:cNvPicPr>
          <p:nvPr/>
        </p:nvPicPr>
        <p:blipFill rotWithShape="1">
          <a:blip r:embed="rId2"/>
          <a:srcRect l="45159"/>
          <a:stretch/>
        </p:blipFill>
        <p:spPr>
          <a:xfrm>
            <a:off x="5539166" y="3904767"/>
            <a:ext cx="6519088" cy="2281985"/>
          </a:xfrm>
          <a:prstGeom prst="rect">
            <a:avLst/>
          </a:prstGeom>
        </p:spPr>
      </p:pic>
      <p:pic>
        <p:nvPicPr>
          <p:cNvPr id="5" name="Picture 4" descr="Table&#10;&#10;Description automatically generated">
            <a:extLst>
              <a:ext uri="{FF2B5EF4-FFF2-40B4-BE49-F238E27FC236}">
                <a16:creationId xmlns:a16="http://schemas.microsoft.com/office/drawing/2014/main" id="{066B083D-55E8-2EBE-64D2-6CCB2DA7449D}"/>
              </a:ext>
            </a:extLst>
          </p:cNvPr>
          <p:cNvPicPr>
            <a:picLocks noChangeAspect="1"/>
          </p:cNvPicPr>
          <p:nvPr/>
        </p:nvPicPr>
        <p:blipFill rotWithShape="1">
          <a:blip r:embed="rId2"/>
          <a:srcRect r="54841"/>
          <a:stretch/>
        </p:blipFill>
        <p:spPr>
          <a:xfrm>
            <a:off x="6034613" y="1288930"/>
            <a:ext cx="5368086" cy="2281985"/>
          </a:xfrm>
          <a:prstGeom prst="rect">
            <a:avLst/>
          </a:prstGeom>
        </p:spPr>
      </p:pic>
    </p:spTree>
    <p:extLst>
      <p:ext uri="{BB962C8B-B14F-4D97-AF65-F5344CB8AC3E}">
        <p14:creationId xmlns:p14="http://schemas.microsoft.com/office/powerpoint/2010/main" val="166031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B7C91C08-91BE-52A1-C7D7-969A016A4BA0}"/>
              </a:ext>
            </a:extLst>
          </p:cNvPr>
          <p:cNvPicPr>
            <a:picLocks noGrp="1" noChangeAspect="1"/>
          </p:cNvPicPr>
          <p:nvPr>
            <p:ph sz="quarter" idx="10"/>
          </p:nvPr>
        </p:nvPicPr>
        <p:blipFill>
          <a:blip r:embed="rId2"/>
          <a:stretch>
            <a:fillRect/>
          </a:stretch>
        </p:blipFill>
        <p:spPr>
          <a:xfrm>
            <a:off x="0" y="-2571"/>
            <a:ext cx="12189897" cy="6938995"/>
          </a:xfrm>
        </p:spPr>
      </p:pic>
    </p:spTree>
    <p:extLst>
      <p:ext uri="{BB962C8B-B14F-4D97-AF65-F5344CB8AC3E}">
        <p14:creationId xmlns:p14="http://schemas.microsoft.com/office/powerpoint/2010/main" val="3173290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Product Inventory </a:t>
            </a:r>
          </a:p>
        </p:txBody>
      </p:sp>
      <p:graphicFrame>
        <p:nvGraphicFramePr>
          <p:cNvPr id="3" name="Table 3">
            <a:extLst>
              <a:ext uri="{FF2B5EF4-FFF2-40B4-BE49-F238E27FC236}">
                <a16:creationId xmlns:a16="http://schemas.microsoft.com/office/drawing/2014/main" id="{C716391E-F02A-01F4-1F61-1B774413BB44}"/>
              </a:ext>
            </a:extLst>
          </p:cNvPr>
          <p:cNvGraphicFramePr>
            <a:graphicFrameLocks noGrp="1"/>
          </p:cNvGraphicFramePr>
          <p:nvPr>
            <p:extLst>
              <p:ext uri="{D42A27DB-BD31-4B8C-83A1-F6EECF244321}">
                <p14:modId xmlns:p14="http://schemas.microsoft.com/office/powerpoint/2010/main" val="2798144458"/>
              </p:ext>
            </p:extLst>
          </p:nvPr>
        </p:nvGraphicFramePr>
        <p:xfrm>
          <a:off x="431190" y="927145"/>
          <a:ext cx="11418554" cy="5756764"/>
        </p:xfrm>
        <a:graphic>
          <a:graphicData uri="http://schemas.openxmlformats.org/drawingml/2006/table">
            <a:tbl>
              <a:tblPr firstRow="1" bandRow="1">
                <a:tableStyleId>{5C22544A-7EE6-4342-B048-85BDC9FD1C3A}</a:tableStyleId>
              </a:tblPr>
              <a:tblGrid>
                <a:gridCol w="2773828">
                  <a:extLst>
                    <a:ext uri="{9D8B030D-6E8A-4147-A177-3AD203B41FA5}">
                      <a16:colId xmlns:a16="http://schemas.microsoft.com/office/drawing/2014/main" val="1008455471"/>
                    </a:ext>
                  </a:extLst>
                </a:gridCol>
                <a:gridCol w="1182255">
                  <a:extLst>
                    <a:ext uri="{9D8B030D-6E8A-4147-A177-3AD203B41FA5}">
                      <a16:colId xmlns:a16="http://schemas.microsoft.com/office/drawing/2014/main" val="683660802"/>
                    </a:ext>
                  </a:extLst>
                </a:gridCol>
                <a:gridCol w="5043054">
                  <a:extLst>
                    <a:ext uri="{9D8B030D-6E8A-4147-A177-3AD203B41FA5}">
                      <a16:colId xmlns:a16="http://schemas.microsoft.com/office/drawing/2014/main" val="1747512688"/>
                    </a:ext>
                  </a:extLst>
                </a:gridCol>
                <a:gridCol w="1283855">
                  <a:extLst>
                    <a:ext uri="{9D8B030D-6E8A-4147-A177-3AD203B41FA5}">
                      <a16:colId xmlns:a16="http://schemas.microsoft.com/office/drawing/2014/main" val="530057302"/>
                    </a:ext>
                  </a:extLst>
                </a:gridCol>
                <a:gridCol w="1135562">
                  <a:extLst>
                    <a:ext uri="{9D8B030D-6E8A-4147-A177-3AD203B41FA5}">
                      <a16:colId xmlns:a16="http://schemas.microsoft.com/office/drawing/2014/main" val="1645606563"/>
                    </a:ext>
                  </a:extLst>
                </a:gridCol>
              </a:tblGrid>
              <a:tr h="416550">
                <a:tc>
                  <a:txBody>
                    <a:bodyPr/>
                    <a:lstStyle/>
                    <a:p>
                      <a:r>
                        <a:rPr lang="en-US"/>
                        <a:t>EPA Product</a:t>
                      </a:r>
                    </a:p>
                  </a:txBody>
                  <a:tcPr/>
                </a:tc>
                <a:tc>
                  <a:txBody>
                    <a:bodyPr/>
                    <a:lstStyle/>
                    <a:p>
                      <a:r>
                        <a:rPr lang="en-US"/>
                        <a:t>Customer</a:t>
                      </a:r>
                    </a:p>
                  </a:txBody>
                  <a:tcPr/>
                </a:tc>
                <a:tc>
                  <a:txBody>
                    <a:bodyPr/>
                    <a:lstStyle/>
                    <a:p>
                      <a:pPr lvl="0">
                        <a:buNone/>
                      </a:pPr>
                      <a:r>
                        <a:rPr lang="en-US"/>
                        <a:t>Business Value</a:t>
                      </a:r>
                    </a:p>
                  </a:txBody>
                  <a:tcPr/>
                </a:tc>
                <a:tc>
                  <a:txBody>
                    <a:bodyPr/>
                    <a:lstStyle/>
                    <a:p>
                      <a:r>
                        <a:rPr lang="en-US"/>
                        <a:t>Tool</a:t>
                      </a:r>
                    </a:p>
                  </a:txBody>
                  <a:tcPr/>
                </a:tc>
                <a:tc>
                  <a:txBody>
                    <a:bodyPr/>
                    <a:lstStyle/>
                    <a:p>
                      <a:r>
                        <a:rPr lang="en-US"/>
                        <a:t>Status</a:t>
                      </a:r>
                    </a:p>
                  </a:txBody>
                  <a:tcPr/>
                </a:tc>
                <a:extLst>
                  <a:ext uri="{0D108BD9-81ED-4DB2-BD59-A6C34878D82A}">
                    <a16:rowId xmlns:a16="http://schemas.microsoft.com/office/drawing/2014/main" val="2178166428"/>
                  </a:ext>
                </a:extLst>
              </a:tr>
              <a:tr h="360564">
                <a:tc>
                  <a:txBody>
                    <a:bodyPr/>
                    <a:lstStyle/>
                    <a:p>
                      <a:r>
                        <a:rPr lang="en-US" sz="1100"/>
                        <a:t>People Analytics Workforce Summary (PAWS) Dashboard</a:t>
                      </a:r>
                    </a:p>
                  </a:txBody>
                  <a:tcPr marL="11203" marR="11203" marT="5601" marB="5601" anchor="ctr"/>
                </a:tc>
                <a:tc rowSpan="4">
                  <a:txBody>
                    <a:bodyPr/>
                    <a:lstStyle/>
                    <a:p>
                      <a:r>
                        <a:rPr lang="en-US" sz="1100"/>
                        <a:t>Corp HRBP</a:t>
                      </a:r>
                    </a:p>
                  </a:txBody>
                  <a:tcPr marL="11203" marR="11203" marT="5601" marB="5601" anchor="ctr"/>
                </a:tc>
                <a:tc>
                  <a:txBody>
                    <a:bodyPr/>
                    <a:lstStyle/>
                    <a:p>
                      <a:r>
                        <a:rPr lang="en-US" sz="1100"/>
                        <a:t>Expanding the current Corporate HRBP dashboard to include FC / CS HRBP teams.</a:t>
                      </a:r>
                      <a:endParaRPr lang="en-US" sz="1100">
                        <a:highlight>
                          <a:srgbClr val="FFFF00"/>
                        </a:highlight>
                      </a:endParaRP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In-Flight</a:t>
                      </a:r>
                    </a:p>
                  </a:txBody>
                  <a:tcPr marL="11203" marR="11203" marT="5601" marB="5601" anchor="ctr"/>
                </a:tc>
                <a:extLst>
                  <a:ext uri="{0D108BD9-81ED-4DB2-BD59-A6C34878D82A}">
                    <a16:rowId xmlns:a16="http://schemas.microsoft.com/office/drawing/2014/main" val="1099263999"/>
                  </a:ext>
                </a:extLst>
              </a:tr>
              <a:tr h="360564">
                <a:tc>
                  <a:txBody>
                    <a:bodyPr/>
                    <a:lstStyle/>
                    <a:p>
                      <a:r>
                        <a:rPr lang="en-US" sz="1100"/>
                        <a:t>Monthly C-Suite Packets (Corp) </a:t>
                      </a:r>
                    </a:p>
                  </a:txBody>
                  <a:tcPr marL="11203" marR="11203" marT="5601" marB="5601" anchor="ctr"/>
                </a:tc>
                <a:tc vMerge="1">
                  <a:txBody>
                    <a:bodyPr/>
                    <a:lstStyle/>
                    <a:p>
                      <a:endParaRPr lang="en-US" sz="1050"/>
                    </a:p>
                  </a:txBody>
                  <a:tcPr marL="11203" marR="11203" marT="5601" marB="5601" anchor="ctr"/>
                </a:tc>
                <a:tc>
                  <a:txBody>
                    <a:bodyPr/>
                    <a:lstStyle/>
                    <a:p>
                      <a:r>
                        <a:rPr lang="en-US" sz="1100"/>
                        <a:t>Monthly impactful break-outs of attrition trend data in a standardized, enterprise-wide format for each C-suite leader.</a:t>
                      </a:r>
                      <a:endParaRPr lang="en-US" sz="1100">
                        <a:highlight>
                          <a:srgbClr val="FFFF00"/>
                        </a:highlight>
                      </a:endParaRPr>
                    </a:p>
                  </a:txBody>
                  <a:tcPr marL="11203" marR="11203" marT="5601" marB="5601" anchor="ctr"/>
                </a:tc>
                <a:tc>
                  <a:txBody>
                    <a:bodyPr/>
                    <a:lstStyle/>
                    <a:p>
                      <a:r>
                        <a:rPr lang="en-US" sz="1100"/>
                        <a:t>Offline 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971456436"/>
                  </a:ext>
                </a:extLst>
              </a:tr>
              <a:tr h="360564">
                <a:tc>
                  <a:txBody>
                    <a:bodyPr/>
                    <a:lstStyle/>
                    <a:p>
                      <a:r>
                        <a:rPr lang="en-US" sz="1100"/>
                        <a:t>Attrition Ad Hoc Analysis Tool</a:t>
                      </a:r>
                    </a:p>
                  </a:txBody>
                  <a:tcPr marL="11203" marR="11203" marT="5601" marB="5601" anchor="ctr"/>
                </a:tc>
                <a:tc vMerge="1">
                  <a:txBody>
                    <a:bodyPr/>
                    <a:lstStyle/>
                    <a:p>
                      <a:endParaRPr lang="en-US" sz="1050"/>
                    </a:p>
                  </a:txBody>
                  <a:tcPr marL="11203" marR="11203" marT="5601" marB="5601" anchor="ctr"/>
                </a:tc>
                <a:tc>
                  <a:txBody>
                    <a:bodyPr/>
                    <a:lstStyle/>
                    <a:p>
                      <a:r>
                        <a:rPr lang="en-US" sz="1100"/>
                        <a:t>Internal tool for EPA team which provides flexibility to answer non-standard attrition-related questions quickly</a:t>
                      </a:r>
                    </a:p>
                  </a:txBody>
                  <a:tcPr marL="11203" marR="11203" marT="5601" marB="5601" anchor="ctr"/>
                </a:tc>
                <a:tc>
                  <a:txBody>
                    <a:bodyPr/>
                    <a:lstStyle/>
                    <a:p>
                      <a:r>
                        <a:rPr lang="en-US" sz="1100"/>
                        <a:t>Offline 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3077413534"/>
                  </a:ext>
                </a:extLst>
              </a:tr>
              <a:tr h="360564">
                <a:tc>
                  <a:txBody>
                    <a:bodyPr/>
                    <a:lstStyle/>
                    <a:p>
                      <a:r>
                        <a:rPr lang="en-US" sz="1100"/>
                        <a:t>HR MBR Page 0 Automation Tool </a:t>
                      </a:r>
                    </a:p>
                  </a:txBody>
                  <a:tcPr marL="11203" marR="11203" marT="5601" marB="5601" anchor="ctr"/>
                </a:tc>
                <a:tc vMerge="1">
                  <a:txBody>
                    <a:bodyPr/>
                    <a:lstStyle/>
                    <a:p>
                      <a:endParaRPr lang="en-US" sz="1050"/>
                    </a:p>
                  </a:txBody>
                  <a:tcPr marL="11203" marR="11203" marT="5601" marB="5601" anchor="ctr"/>
                </a:tc>
                <a:tc>
                  <a:txBody>
                    <a:bodyPr/>
                    <a:lstStyle/>
                    <a:p>
                      <a:r>
                        <a:rPr lang="en-US" sz="1100"/>
                        <a:t>Automate monthly headcount / attrition updates that were previously manually consolidated for the HR MBR; allows for efficient data and insight generation.</a:t>
                      </a:r>
                    </a:p>
                  </a:txBody>
                  <a:tcPr marL="11203" marR="11203" marT="5601" marB="5601" anchor="ctr"/>
                </a:tc>
                <a:tc>
                  <a:txBody>
                    <a:bodyPr/>
                    <a:lstStyle/>
                    <a:p>
                      <a:r>
                        <a:rPr lang="en-US" sz="1100"/>
                        <a:t>Offline Tableau</a:t>
                      </a:r>
                    </a:p>
                  </a:txBody>
                  <a:tcPr marL="11203" marR="11203" marT="5601" marB="5601" anchor="ctr"/>
                </a:tc>
                <a:tc>
                  <a:txBody>
                    <a:bodyPr/>
                    <a:lstStyle/>
                    <a:p>
                      <a:r>
                        <a:rPr lang="en-US" sz="1100"/>
                        <a:t>In-Flight (V1 – P9, V2 - TBC)</a:t>
                      </a:r>
                    </a:p>
                  </a:txBody>
                  <a:tcPr marL="11203" marR="11203" marT="5601" marB="5601" anchor="ctr"/>
                </a:tc>
                <a:extLst>
                  <a:ext uri="{0D108BD9-81ED-4DB2-BD59-A6C34878D82A}">
                    <a16:rowId xmlns:a16="http://schemas.microsoft.com/office/drawing/2014/main" val="638839538"/>
                  </a:ext>
                </a:extLst>
              </a:tr>
              <a:tr h="709471">
                <a:tc>
                  <a:txBody>
                    <a:bodyPr/>
                    <a:lstStyle/>
                    <a:p>
                      <a:r>
                        <a:rPr lang="en-US" sz="1100"/>
                        <a:t>FC Site Summary Dashboard</a:t>
                      </a:r>
                    </a:p>
                  </a:txBody>
                  <a:tcPr marL="11203" marR="11203" marT="5601" marB="5601" anchor="ctr"/>
                </a:tc>
                <a:tc rowSpan="5">
                  <a:txBody>
                    <a:bodyPr/>
                    <a:lstStyle/>
                    <a:p>
                      <a:r>
                        <a:rPr lang="en-US" sz="1100"/>
                        <a:t>FC HRBP</a:t>
                      </a:r>
                    </a:p>
                  </a:txBody>
                  <a:tcPr marL="11203" marR="11203" marT="5601" marB="5601" anchor="ctr"/>
                </a:tc>
                <a:tc>
                  <a:txBody>
                    <a:bodyPr/>
                    <a:lstStyle/>
                    <a:p>
                      <a:r>
                        <a:rPr lang="en-US" sz="1100"/>
                        <a:t>Provides self-service for current weekly views and historical trends. Standard WBR reporting for FC (including Rx), providing historical attrition, attendance and headcount trends by FC location. Published weekly and running parallel with</a:t>
                      </a:r>
                      <a:r>
                        <a:rPr lang="en-US" sz="1100" b="0" i="0" u="none" strike="noStrike" noProof="0">
                          <a:latin typeface="Calibri"/>
                        </a:rPr>
                        <a:t> excel reporting; focus on driving adoption with FC users (at 30%) and establish adoption targets long term.</a:t>
                      </a:r>
                      <a:endParaRPr lang="en-US" sz="1100"/>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525805320"/>
                  </a:ext>
                </a:extLst>
              </a:tr>
              <a:tr h="535017">
                <a:tc>
                  <a:txBody>
                    <a:bodyPr/>
                    <a:lstStyle/>
                    <a:p>
                      <a:r>
                        <a:rPr lang="en-US" sz="1100"/>
                        <a:t>EVP Dashboard </a:t>
                      </a:r>
                    </a:p>
                  </a:txBody>
                  <a:tcPr marL="11203" marR="11203" marT="5601" marB="5601" anchor="ctr"/>
                </a:tc>
                <a:tc vMerge="1">
                  <a:txBody>
                    <a:bodyPr/>
                    <a:lstStyle/>
                    <a:p>
                      <a:endParaRPr lang="en-US" sz="1050"/>
                    </a:p>
                  </a:txBody>
                  <a:tcPr marL="11203" marR="11203" marT="5601" marB="5601" anchor="ctr"/>
                </a:tc>
                <a:tc>
                  <a:txBody>
                    <a:bodyPr/>
                    <a:lstStyle/>
                    <a:p>
                      <a:r>
                        <a:rPr lang="en-US" sz="1100"/>
                        <a:t>Measurement for the 5 EVP pillars within the FC. Including Leading and Lagging indicators measuring employee Safety/ Wellbeing, Recognition, Belonging, Growth and Voice. Site level summary distribution (P9).</a:t>
                      </a:r>
                    </a:p>
                  </a:txBody>
                  <a:tcPr marL="11203" marR="11203" marT="5601" marB="5601" anchor="ctr"/>
                </a:tc>
                <a:tc>
                  <a:txBody>
                    <a:bodyPr/>
                    <a:lstStyle/>
                    <a:p>
                      <a:r>
                        <a:rPr lang="en-US" sz="1100"/>
                        <a:t>Excel</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715339409"/>
                  </a:ext>
                </a:extLst>
              </a:tr>
              <a:tr h="522639">
                <a:tc>
                  <a:txBody>
                    <a:bodyPr/>
                    <a:lstStyle/>
                    <a:p>
                      <a:r>
                        <a:rPr lang="en-US" sz="1100"/>
                        <a:t>Retention WBR/ MBR Page 0 Report </a:t>
                      </a:r>
                    </a:p>
                  </a:txBody>
                  <a:tcPr marL="11203" marR="11203" marT="5601" marB="5601" anchor="ctr"/>
                </a:tc>
                <a:tc vMerge="1">
                  <a:txBody>
                    <a:bodyPr/>
                    <a:lstStyle/>
                    <a:p>
                      <a:endParaRPr lang="en-US" sz="1050"/>
                    </a:p>
                  </a:txBody>
                  <a:tcPr marL="11203" marR="11203" marT="5601" marB="5601" anchor="ctr"/>
                </a:tc>
                <a:tc>
                  <a:txBody>
                    <a:bodyPr/>
                    <a:lstStyle/>
                    <a:p>
                      <a:r>
                        <a:rPr lang="en-US" sz="1100" b="0" i="0">
                          <a:solidFill>
                            <a:schemeClr val="dk1"/>
                          </a:solidFill>
                          <a:effectLst/>
                          <a:latin typeface="+mn-lt"/>
                          <a:ea typeface="+mn-ea"/>
                          <a:cs typeface="+mn-cs"/>
                        </a:rPr>
                        <a:t>Provide one source of truth for all retention metrics supporting business reviews and deep dive options, used in the weekly retention WBR (Project Cobra).</a:t>
                      </a:r>
                      <a:endParaRPr lang="en-US" sz="1100"/>
                    </a:p>
                  </a:txBody>
                  <a:tcPr marL="11203" marR="11203" marT="5601" marB="5601" anchor="ctr"/>
                </a:tc>
                <a:tc>
                  <a:txBody>
                    <a:bodyPr/>
                    <a:lstStyle/>
                    <a:p>
                      <a:r>
                        <a:rPr lang="en-US" sz="1100"/>
                        <a:t>Excel</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3303559537"/>
                  </a:ext>
                </a:extLst>
              </a:tr>
              <a:tr h="360564">
                <a:tc>
                  <a:txBody>
                    <a:bodyPr/>
                    <a:lstStyle/>
                    <a:p>
                      <a:r>
                        <a:rPr lang="en-US" sz="1100"/>
                        <a:t>Monthly C Suite Packet - Operations FC, SC, Log, Facilities</a:t>
                      </a:r>
                    </a:p>
                  </a:txBody>
                  <a:tcPr marL="11203" marR="11203" marT="5601" marB="5601" anchor="ctr"/>
                </a:tc>
                <a:tc vMerge="1">
                  <a:txBody>
                    <a:bodyPr/>
                    <a:lstStyle/>
                    <a:p>
                      <a:endParaRPr lang="en-US" sz="1050"/>
                    </a:p>
                  </a:txBody>
                  <a:tcPr marL="11203" marR="11203" marT="5601" marB="5601" anchor="ctr"/>
                </a:tc>
                <a:tc>
                  <a:txBody>
                    <a:bodyPr/>
                    <a:lstStyle/>
                    <a:p>
                      <a:r>
                        <a:rPr lang="en-US" sz="1100"/>
                        <a:t>Provide COO, VP and Sr Directors visibility to detailed attrition cuts for all orgs/leaders/cc under an all Operations view / Scott Anderson Org.</a:t>
                      </a:r>
                    </a:p>
                  </a:txBody>
                  <a:tcPr marL="11203" marR="11203" marT="5601" marB="5601" anchor="ctr"/>
                </a:tc>
                <a:tc>
                  <a:txBody>
                    <a:bodyPr/>
                    <a:lstStyle/>
                    <a:p>
                      <a:r>
                        <a:rPr lang="en-US" sz="1100"/>
                        <a:t>Offline Tableau </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3736395242"/>
                  </a:ext>
                </a:extLst>
              </a:tr>
              <a:tr h="360564">
                <a:tc>
                  <a:txBody>
                    <a:bodyPr/>
                    <a:lstStyle/>
                    <a:p>
                      <a:r>
                        <a:rPr lang="en-US" sz="1100"/>
                        <a:t>Talent Management Dashboard</a:t>
                      </a:r>
                    </a:p>
                  </a:txBody>
                  <a:tcPr marL="11203" marR="11203" marT="5601" marB="5601" anchor="ctr"/>
                </a:tc>
                <a:tc vMerge="1">
                  <a:txBody>
                    <a:bodyPr/>
                    <a:lstStyle/>
                    <a:p>
                      <a:r>
                        <a:rPr lang="en-US" sz="1100"/>
                        <a:t>Talent Management</a:t>
                      </a:r>
                    </a:p>
                  </a:txBody>
                  <a:tcPr marL="11203" marR="11203" marT="5601" marB="5601" anchor="ctr"/>
                </a:tc>
                <a:tc>
                  <a:txBody>
                    <a:bodyPr/>
                    <a:lstStyle/>
                    <a:p>
                      <a:r>
                        <a:rPr lang="en-US" sz="1100"/>
                        <a:t>Provides snapshot of talent related metrics, including dwell time, performance, and attrition trends; currently in use by FC in an excel format,  but enterprise-wide version is being built into a dashboard.</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 (Excel) </a:t>
                      </a:r>
                      <a:endParaRPr lang="en-US"/>
                    </a:p>
                    <a:p>
                      <a:pPr lvl="0">
                        <a:buNone/>
                      </a:pPr>
                      <a:r>
                        <a:rPr lang="en-US" sz="1100"/>
                        <a:t>In-Flight (HRD/Tab)</a:t>
                      </a:r>
                    </a:p>
                  </a:txBody>
                  <a:tcPr marL="11203" marR="11203" marT="5601" marB="5601" anchor="ctr"/>
                </a:tc>
                <a:extLst>
                  <a:ext uri="{0D108BD9-81ED-4DB2-BD59-A6C34878D82A}">
                    <a16:rowId xmlns:a16="http://schemas.microsoft.com/office/drawing/2014/main" val="3337102851"/>
                  </a:ext>
                </a:extLst>
              </a:tr>
              <a:tr h="360564">
                <a:tc>
                  <a:txBody>
                    <a:bodyPr/>
                    <a:lstStyle/>
                    <a:p>
                      <a:r>
                        <a:rPr lang="en-US" sz="1100"/>
                        <a:t>Monthly C-Suite Packets (CS)</a:t>
                      </a:r>
                    </a:p>
                  </a:txBody>
                  <a:tcPr marL="11203" marR="11203" marT="5601" marB="5601" anchor="ctr"/>
                </a:tc>
                <a:tc>
                  <a:txBody>
                    <a:bodyPr/>
                    <a:lstStyle/>
                    <a:p>
                      <a:r>
                        <a:rPr lang="en-US" sz="1100"/>
                        <a:t>CS HRBP</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Provides impactful break-outs of attrition trend data in a standardized, repeatable framework with slight additions specific to the CS business</a:t>
                      </a:r>
                    </a:p>
                  </a:txBody>
                  <a:tcPr marL="11203" marR="11203" marT="5601" marB="5601" anchor="ctr"/>
                </a:tc>
                <a:tc>
                  <a:txBody>
                    <a:bodyPr/>
                    <a:lstStyle/>
                    <a:p>
                      <a:r>
                        <a:rPr lang="en-US" sz="1100"/>
                        <a:t>Offline 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2164755761"/>
                  </a:ext>
                </a:extLst>
              </a:tr>
              <a:tr h="360564">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DEI Dashboard</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DEI / Talent / C-Suite</a:t>
                      </a:r>
                    </a:p>
                  </a:txBody>
                  <a:tcPr marL="11203" marR="11203" marT="5601" marB="5601" anchor="ctr"/>
                </a:tc>
                <a:tc>
                  <a:txBody>
                    <a:bodyPr/>
                    <a:lstStyle/>
                    <a:p>
                      <a:r>
                        <a:rPr lang="en-US" sz="1100"/>
                        <a:t>Enables visibility to workforce representation and hiring / promotion / attrition trends from a DEI perspective.</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214526765"/>
                  </a:ext>
                </a:extLst>
              </a:tr>
              <a:tr h="535017">
                <a:tc>
                  <a:txBody>
                    <a:bodyPr/>
                    <a:lstStyle/>
                    <a:p>
                      <a:pPr marL="0" marR="0" lvl="0" indent="0" eaLnBrk="1" fontAlgn="auto" latinLnBrk="0" hangingPunct="1">
                        <a:lnSpc>
                          <a:spcPct val="100000"/>
                        </a:lnSpc>
                        <a:spcBef>
                          <a:spcPts val="0"/>
                        </a:spcBef>
                        <a:spcAft>
                          <a:spcPts val="0"/>
                        </a:spcAft>
                        <a:buClrTx/>
                        <a:buSzTx/>
                        <a:buFontTx/>
                        <a:buNone/>
                      </a:pPr>
                      <a:r>
                        <a:rPr lang="en-US" sz="1100"/>
                        <a:t>OpenBark Dashboard</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Ethics and Compliance</a:t>
                      </a:r>
                    </a:p>
                  </a:txBody>
                  <a:tcPr marL="11203" marR="11203" marT="5601" marB="5601" anchor="ctr"/>
                </a:tc>
                <a:tc>
                  <a:txBody>
                    <a:bodyPr/>
                    <a:lstStyle/>
                    <a:p>
                      <a:r>
                        <a:rPr lang="en-US" sz="1100"/>
                        <a:t>Enable informed decision making with legal and regulatory risks, corporate culture, and overall health of the compliance program by providing access to investigation details and trends.</a:t>
                      </a:r>
                    </a:p>
                  </a:txBody>
                  <a:tcPr marL="11203" marR="11203" marT="5601" marB="5601" anchor="ctr"/>
                </a:tc>
                <a:tc>
                  <a:txBody>
                    <a:bodyPr/>
                    <a:lstStyle/>
                    <a:p>
                      <a:r>
                        <a:rPr lang="en-US" sz="1100"/>
                        <a:t>Offline Tableau</a:t>
                      </a:r>
                    </a:p>
                  </a:txBody>
                  <a:tcPr marL="11203" marR="11203" marT="5601" marB="5601" anchor="ctr"/>
                </a:tc>
                <a:tc>
                  <a:txBody>
                    <a:bodyPr/>
                    <a:lstStyle/>
                    <a:p>
                      <a:r>
                        <a:rPr lang="en-US" sz="1100"/>
                        <a:t>In-Flight (P9)</a:t>
                      </a:r>
                    </a:p>
                  </a:txBody>
                  <a:tcPr marL="11203" marR="11203" marT="5601" marB="5601" anchor="ctr"/>
                </a:tc>
                <a:extLst>
                  <a:ext uri="{0D108BD9-81ED-4DB2-BD59-A6C34878D82A}">
                    <a16:rowId xmlns:a16="http://schemas.microsoft.com/office/drawing/2014/main" val="4032929318"/>
                  </a:ext>
                </a:extLst>
              </a:tr>
            </a:tbl>
          </a:graphicData>
        </a:graphic>
      </p:graphicFrame>
    </p:spTree>
    <p:extLst>
      <p:ext uri="{BB962C8B-B14F-4D97-AF65-F5344CB8AC3E}">
        <p14:creationId xmlns:p14="http://schemas.microsoft.com/office/powerpoint/2010/main" val="162000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AFD6E94-2A2D-EC02-F0E7-ED52F68B218B}"/>
              </a:ext>
            </a:extLst>
          </p:cNvPr>
          <p:cNvSpPr>
            <a:spLocks noGrp="1"/>
          </p:cNvSpPr>
          <p:nvPr>
            <p:ph sz="quarter" idx="10"/>
          </p:nvPr>
        </p:nvSpPr>
        <p:spPr>
          <a:xfrm>
            <a:off x="271917" y="100219"/>
            <a:ext cx="11738049" cy="648585"/>
          </a:xfrm>
        </p:spPr>
        <p:txBody>
          <a:bodyPr/>
          <a:lstStyle/>
          <a:p>
            <a:r>
              <a:rPr lang="en-US">
                <a:ea typeface="+mj-lt"/>
                <a:cs typeface="Calibri"/>
              </a:rPr>
              <a:t>EPA</a:t>
            </a:r>
            <a:r>
              <a:rPr lang="en-US">
                <a:ea typeface="+mj-lt"/>
                <a:cs typeface="+mj-lt"/>
              </a:rPr>
              <a:t> Team Evolution</a:t>
            </a:r>
            <a:endParaRPr lang="en-US">
              <a:cs typeface="Calibri"/>
            </a:endParaRPr>
          </a:p>
        </p:txBody>
      </p:sp>
      <p:graphicFrame>
        <p:nvGraphicFramePr>
          <p:cNvPr id="3" name="Diagram 3">
            <a:extLst>
              <a:ext uri="{FF2B5EF4-FFF2-40B4-BE49-F238E27FC236}">
                <a16:creationId xmlns:a16="http://schemas.microsoft.com/office/drawing/2014/main" id="{1D70EF8E-594B-32AC-DE6B-A31FC1BFCBA6}"/>
              </a:ext>
            </a:extLst>
          </p:cNvPr>
          <p:cNvGraphicFramePr/>
          <p:nvPr>
            <p:extLst>
              <p:ext uri="{D42A27DB-BD31-4B8C-83A1-F6EECF244321}">
                <p14:modId xmlns:p14="http://schemas.microsoft.com/office/powerpoint/2010/main" val="4818737"/>
              </p:ext>
            </p:extLst>
          </p:nvPr>
        </p:nvGraphicFramePr>
        <p:xfrm>
          <a:off x="819773" y="1802027"/>
          <a:ext cx="10546133" cy="3933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Rectangle: Rounded Corners 41">
            <a:extLst>
              <a:ext uri="{FF2B5EF4-FFF2-40B4-BE49-F238E27FC236}">
                <a16:creationId xmlns:a16="http://schemas.microsoft.com/office/drawing/2014/main" id="{72C34483-598B-66EC-25CF-ACA7DF49BC8E}"/>
              </a:ext>
            </a:extLst>
          </p:cNvPr>
          <p:cNvSpPr/>
          <p:nvPr/>
        </p:nvSpPr>
        <p:spPr>
          <a:xfrm>
            <a:off x="1285207" y="3551700"/>
            <a:ext cx="917863" cy="434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cs typeface="Calibri"/>
              </a:rPr>
              <a:t>COVID</a:t>
            </a:r>
            <a:endParaRPr lang="en-US"/>
          </a:p>
        </p:txBody>
      </p:sp>
      <p:sp>
        <p:nvSpPr>
          <p:cNvPr id="8321" name="TextBox 8320">
            <a:extLst>
              <a:ext uri="{FF2B5EF4-FFF2-40B4-BE49-F238E27FC236}">
                <a16:creationId xmlns:a16="http://schemas.microsoft.com/office/drawing/2014/main" id="{D33CD2C4-2072-1D4E-BC40-4638B8544BA0}"/>
              </a:ext>
            </a:extLst>
          </p:cNvPr>
          <p:cNvSpPr txBox="1"/>
          <p:nvPr/>
        </p:nvSpPr>
        <p:spPr>
          <a:xfrm>
            <a:off x="479193" y="1146495"/>
            <a:ext cx="11251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The Enterprise People Analytics team delivers analytic products, capabilities and services which ensure HR decisions are grounded in data, measure impact, and generate actionable insights that enable </a:t>
            </a:r>
            <a:r>
              <a:rPr lang="en-US" err="1">
                <a:ea typeface="+mn-lt"/>
                <a:cs typeface="+mn-lt"/>
              </a:rPr>
              <a:t>Chewy's</a:t>
            </a:r>
            <a:r>
              <a:rPr lang="en-US">
                <a:ea typeface="+mn-lt"/>
                <a:cs typeface="+mn-lt"/>
              </a:rPr>
              <a:t> HR strategy. </a:t>
            </a:r>
          </a:p>
        </p:txBody>
      </p:sp>
    </p:spTree>
    <p:extLst>
      <p:ext uri="{BB962C8B-B14F-4D97-AF65-F5344CB8AC3E}">
        <p14:creationId xmlns:p14="http://schemas.microsoft.com/office/powerpoint/2010/main" val="23200964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Product Inventory </a:t>
            </a:r>
          </a:p>
        </p:txBody>
      </p:sp>
      <p:graphicFrame>
        <p:nvGraphicFramePr>
          <p:cNvPr id="3" name="Table 3">
            <a:extLst>
              <a:ext uri="{FF2B5EF4-FFF2-40B4-BE49-F238E27FC236}">
                <a16:creationId xmlns:a16="http://schemas.microsoft.com/office/drawing/2014/main" id="{C716391E-F02A-01F4-1F61-1B774413BB44}"/>
              </a:ext>
            </a:extLst>
          </p:cNvPr>
          <p:cNvGraphicFramePr>
            <a:graphicFrameLocks noGrp="1"/>
          </p:cNvGraphicFramePr>
          <p:nvPr>
            <p:extLst>
              <p:ext uri="{D42A27DB-BD31-4B8C-83A1-F6EECF244321}">
                <p14:modId xmlns:p14="http://schemas.microsoft.com/office/powerpoint/2010/main" val="3044275509"/>
              </p:ext>
            </p:extLst>
          </p:nvPr>
        </p:nvGraphicFramePr>
        <p:xfrm>
          <a:off x="203200" y="993134"/>
          <a:ext cx="11708705" cy="5625462"/>
        </p:xfrm>
        <a:graphic>
          <a:graphicData uri="http://schemas.openxmlformats.org/drawingml/2006/table">
            <a:tbl>
              <a:tblPr firstRow="1" bandRow="1">
                <a:tableStyleId>{5C22544A-7EE6-4342-B048-85BDC9FD1C3A}</a:tableStyleId>
              </a:tblPr>
              <a:tblGrid>
                <a:gridCol w="1954394">
                  <a:extLst>
                    <a:ext uri="{9D8B030D-6E8A-4147-A177-3AD203B41FA5}">
                      <a16:colId xmlns:a16="http://schemas.microsoft.com/office/drawing/2014/main" val="1008455471"/>
                    </a:ext>
                  </a:extLst>
                </a:gridCol>
                <a:gridCol w="1151255">
                  <a:extLst>
                    <a:ext uri="{9D8B030D-6E8A-4147-A177-3AD203B41FA5}">
                      <a16:colId xmlns:a16="http://schemas.microsoft.com/office/drawing/2014/main" val="3186197419"/>
                    </a:ext>
                  </a:extLst>
                </a:gridCol>
                <a:gridCol w="6402418">
                  <a:extLst>
                    <a:ext uri="{9D8B030D-6E8A-4147-A177-3AD203B41FA5}">
                      <a16:colId xmlns:a16="http://schemas.microsoft.com/office/drawing/2014/main" val="2094776474"/>
                    </a:ext>
                  </a:extLst>
                </a:gridCol>
                <a:gridCol w="1290819">
                  <a:extLst>
                    <a:ext uri="{9D8B030D-6E8A-4147-A177-3AD203B41FA5}">
                      <a16:colId xmlns:a16="http://schemas.microsoft.com/office/drawing/2014/main" val="530057302"/>
                    </a:ext>
                  </a:extLst>
                </a:gridCol>
                <a:gridCol w="909819">
                  <a:extLst>
                    <a:ext uri="{9D8B030D-6E8A-4147-A177-3AD203B41FA5}">
                      <a16:colId xmlns:a16="http://schemas.microsoft.com/office/drawing/2014/main" val="1645606563"/>
                    </a:ext>
                  </a:extLst>
                </a:gridCol>
              </a:tblGrid>
              <a:tr h="364028">
                <a:tc>
                  <a:txBody>
                    <a:bodyPr/>
                    <a:lstStyle/>
                    <a:p>
                      <a:r>
                        <a:rPr lang="en-US"/>
                        <a:t>EPA Product</a:t>
                      </a:r>
                    </a:p>
                  </a:txBody>
                  <a:tcPr/>
                </a:tc>
                <a:tc>
                  <a:txBody>
                    <a:bodyPr/>
                    <a:lstStyle/>
                    <a:p>
                      <a:r>
                        <a:rPr lang="en-US"/>
                        <a:t>Customer</a:t>
                      </a:r>
                    </a:p>
                  </a:txBody>
                  <a:tcPr/>
                </a:tc>
                <a:tc>
                  <a:txBody>
                    <a:bodyPr/>
                    <a:lstStyle/>
                    <a:p>
                      <a:r>
                        <a:rPr lang="en-US"/>
                        <a:t>Business Value</a:t>
                      </a:r>
                    </a:p>
                  </a:txBody>
                  <a:tcPr/>
                </a:tc>
                <a:tc>
                  <a:txBody>
                    <a:bodyPr/>
                    <a:lstStyle/>
                    <a:p>
                      <a:r>
                        <a:rPr lang="en-US"/>
                        <a:t>Tool</a:t>
                      </a:r>
                    </a:p>
                  </a:txBody>
                  <a:tcPr/>
                </a:tc>
                <a:tc>
                  <a:txBody>
                    <a:bodyPr/>
                    <a:lstStyle/>
                    <a:p>
                      <a:r>
                        <a:rPr lang="en-US"/>
                        <a:t>Status</a:t>
                      </a:r>
                    </a:p>
                  </a:txBody>
                  <a:tcPr/>
                </a:tc>
                <a:extLst>
                  <a:ext uri="{0D108BD9-81ED-4DB2-BD59-A6C34878D82A}">
                    <a16:rowId xmlns:a16="http://schemas.microsoft.com/office/drawing/2014/main" val="2178166428"/>
                  </a:ext>
                </a:extLst>
              </a:tr>
              <a:tr h="315160">
                <a:tc>
                  <a:txBody>
                    <a:bodyPr/>
                    <a:lstStyle/>
                    <a:p>
                      <a:r>
                        <a:rPr lang="en-US" sz="1100"/>
                        <a:t>Internal Mobility Dashboard</a:t>
                      </a:r>
                    </a:p>
                  </a:txBody>
                  <a:tcPr marL="11203" marR="11203" marT="5601" marB="5601" anchor="ctr"/>
                </a:tc>
                <a:tc rowSpan="7">
                  <a:txBody>
                    <a:bodyPr/>
                    <a:lstStyle/>
                    <a:p>
                      <a:r>
                        <a:rPr lang="en-US" sz="1100"/>
                        <a:t>Talent Acquisition</a:t>
                      </a:r>
                    </a:p>
                  </a:txBody>
                  <a:tcPr marL="11203" marR="11203" marT="5601" marB="5601" anchor="ctr"/>
                </a:tc>
                <a:tc>
                  <a:txBody>
                    <a:bodyPr/>
                    <a:lstStyle/>
                    <a:p>
                      <a:r>
                        <a:rPr lang="en-US" sz="1100"/>
                        <a:t>Provide TA Internal Mobility team with reporting and insights to monitor performance of candidate movement through the funnel, SLA times, and hiring rates for internal candidates, and benchmark performance against internal candidates being processed outside the IM team.</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1672695393"/>
                  </a:ext>
                </a:extLst>
              </a:tr>
              <a:tr h="315160">
                <a:tc>
                  <a:txBody>
                    <a:bodyPr/>
                    <a:lstStyle/>
                    <a:p>
                      <a:pPr marL="0" marR="0" lvl="0" indent="0" eaLnBrk="1" fontAlgn="auto" latinLnBrk="0" hangingPunct="1">
                        <a:lnSpc>
                          <a:spcPct val="100000"/>
                        </a:lnSpc>
                        <a:spcBef>
                          <a:spcPts val="0"/>
                        </a:spcBef>
                        <a:spcAft>
                          <a:spcPts val="0"/>
                        </a:spcAft>
                        <a:buClrTx/>
                        <a:buSzTx/>
                        <a:buFontTx/>
                        <a:buNone/>
                      </a:pPr>
                      <a:r>
                        <a:rPr lang="en-US" sz="1100"/>
                        <a:t>Candidate SLA Monitoring Tool</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Talent Acquisition</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SLA monitoring tool to identify any candidates that have not moved through the funnel in a timely manner and may be at risk of breaching SLA (enterprise in scope/ Ex and NEx). </a:t>
                      </a:r>
                      <a:endParaRPr lang="en-US"/>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HR Datamart/Tableau</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Complete</a:t>
                      </a:r>
                    </a:p>
                  </a:txBody>
                  <a:tcPr marL="11203" marR="11203" marT="5601" marB="5601" anchor="ctr"/>
                </a:tc>
                <a:extLst>
                  <a:ext uri="{0D108BD9-81ED-4DB2-BD59-A6C34878D82A}">
                    <a16:rowId xmlns:a16="http://schemas.microsoft.com/office/drawing/2014/main" val="615191784"/>
                  </a:ext>
                </a:extLst>
              </a:tr>
              <a:tr h="315160">
                <a:tc>
                  <a:txBody>
                    <a:bodyPr/>
                    <a:lstStyle/>
                    <a:p>
                      <a:pPr marL="0" marR="0" lvl="0" indent="0" eaLnBrk="1" fontAlgn="auto" latinLnBrk="0" hangingPunct="1">
                        <a:lnSpc>
                          <a:spcPct val="100000"/>
                        </a:lnSpc>
                        <a:spcBef>
                          <a:spcPts val="0"/>
                        </a:spcBef>
                        <a:spcAft>
                          <a:spcPts val="0"/>
                        </a:spcAft>
                        <a:buClrTx/>
                        <a:buSzTx/>
                        <a:buFontTx/>
                        <a:buNone/>
                      </a:pPr>
                      <a:r>
                        <a:rPr lang="en-US" sz="1100"/>
                        <a:t>Aging Posts Dashboard</a:t>
                      </a:r>
                    </a:p>
                  </a:txBody>
                  <a:tcPr marL="11203" marR="11203" marT="5601" marB="5601" anchor="ctr"/>
                </a:tc>
                <a:tc vMerge="1">
                  <a:txBody>
                    <a:bodyPr/>
                    <a:lstStyle/>
                    <a:p>
                      <a:endParaRPr lang="en-US"/>
                    </a:p>
                  </a:txBody>
                  <a:tcPr/>
                </a:tc>
                <a:tc>
                  <a:txBody>
                    <a:bodyPr/>
                    <a:lstStyle/>
                    <a:p>
                      <a:pPr marL="0" marR="0" lvl="0" indent="0" eaLnBrk="1" fontAlgn="auto" latinLnBrk="0" hangingPunct="1">
                        <a:lnSpc>
                          <a:spcPct val="100000"/>
                        </a:lnSpc>
                        <a:spcBef>
                          <a:spcPts val="0"/>
                        </a:spcBef>
                        <a:spcAft>
                          <a:spcPts val="0"/>
                        </a:spcAft>
                        <a:buClrTx/>
                        <a:buSzTx/>
                        <a:buFontTx/>
                        <a:buNone/>
                      </a:pPr>
                      <a:r>
                        <a:rPr lang="en-US" sz="1100"/>
                        <a:t>Monitor the aging of requisition and job postings by source so that sourcing team has better visibility on when to refresh to reduce diminishing returns (enterprise in scope/ Ex and NEx).</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HR Datamart/Tableau</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Complete</a:t>
                      </a:r>
                    </a:p>
                  </a:txBody>
                  <a:tcPr marL="11203" marR="11203" marT="5601" marB="5601" anchor="ctr"/>
                </a:tc>
                <a:extLst>
                  <a:ext uri="{0D108BD9-81ED-4DB2-BD59-A6C34878D82A}">
                    <a16:rowId xmlns:a16="http://schemas.microsoft.com/office/drawing/2014/main" val="3808836669"/>
                  </a:ext>
                </a:extLst>
              </a:tr>
              <a:tr h="315160">
                <a:tc>
                  <a:txBody>
                    <a:bodyPr/>
                    <a:lstStyle/>
                    <a:p>
                      <a:r>
                        <a:rPr lang="en-US" sz="1100"/>
                        <a:t>Quality of Candidate Dashboard</a:t>
                      </a:r>
                    </a:p>
                  </a:txBody>
                  <a:tcPr marL="11203" marR="11203" marT="5601" marB="5601" anchor="ctr"/>
                </a:tc>
                <a:tc vMerge="1">
                  <a:txBody>
                    <a:bodyPr/>
                    <a:lstStyle/>
                    <a:p>
                      <a:r>
                        <a:rPr lang="en-US" sz="1100"/>
                        <a:t>Talent Acquisition</a:t>
                      </a:r>
                    </a:p>
                  </a:txBody>
                  <a:tcPr marL="11203" marR="11203" marT="5601" marB="5601" anchor="ctr"/>
                </a:tc>
                <a:tc>
                  <a:txBody>
                    <a:bodyPr/>
                    <a:lstStyle/>
                    <a:p>
                      <a:r>
                        <a:rPr lang="en-US" sz="1100"/>
                        <a:t>Measure the performance by source based on the outcomes of the candidates that pass through them. Pilot is in testing for CS HV QoC. Each use case will need to be reviewed/developed independently for specific variables.</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In-Flight</a:t>
                      </a:r>
                      <a:br>
                        <a:rPr lang="en-US" sz="1100"/>
                      </a:br>
                      <a:r>
                        <a:rPr lang="en-US" sz="1100"/>
                        <a:t>CS HV (P9)</a:t>
                      </a:r>
                    </a:p>
                    <a:p>
                      <a:r>
                        <a:rPr lang="en-US" sz="1100"/>
                        <a:t>QoC (Q2 FY23)</a:t>
                      </a:r>
                    </a:p>
                  </a:txBody>
                  <a:tcPr marL="11203" marR="11203" marT="5601" marB="5601" anchor="ctr"/>
                </a:tc>
                <a:extLst>
                  <a:ext uri="{0D108BD9-81ED-4DB2-BD59-A6C34878D82A}">
                    <a16:rowId xmlns:a16="http://schemas.microsoft.com/office/drawing/2014/main" val="3450013538"/>
                  </a:ext>
                </a:extLst>
              </a:tr>
              <a:tr h="315160">
                <a:tc>
                  <a:txBody>
                    <a:bodyPr/>
                    <a:lstStyle/>
                    <a:p>
                      <a:pPr marL="0" marR="0" lvl="0" indent="0" eaLnBrk="1" fontAlgn="auto" latinLnBrk="0" hangingPunct="1">
                        <a:lnSpc>
                          <a:spcPct val="100000"/>
                        </a:lnSpc>
                        <a:spcBef>
                          <a:spcPts val="0"/>
                        </a:spcBef>
                        <a:spcAft>
                          <a:spcPts val="0"/>
                        </a:spcAft>
                        <a:buClrTx/>
                        <a:buSzTx/>
                        <a:buFontTx/>
                        <a:buNone/>
                      </a:pPr>
                      <a:r>
                        <a:rPr lang="en-US" sz="1100"/>
                        <a:t>Rejection Reasons Dashboard</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Talent Acquisition</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Provides granular detail as to why a candidate was rejected by Chewy or why a candidate rejected Chewy. Dimensionality to view trends by various factors </a:t>
                      </a:r>
                      <a:r>
                        <a:rPr lang="en-US" sz="1100" b="0" i="0" u="none" strike="noStrike" noProof="0">
                          <a:latin typeface="Calibri"/>
                        </a:rPr>
                        <a:t>(enterprise in scope/ Ex and NEx)</a:t>
                      </a:r>
                      <a:r>
                        <a:rPr lang="en-US" sz="1100"/>
                        <a:t>.</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HR Datamart/Tableau</a:t>
                      </a:r>
                    </a:p>
                  </a:txBody>
                  <a:tcPr marL="11203" marR="11203" marT="5601" marB="5601" anchor="ctr"/>
                </a:tc>
                <a:tc>
                  <a:txBody>
                    <a:bodyPr/>
                    <a:lstStyle/>
                    <a:p>
                      <a:r>
                        <a:rPr lang="en-US" sz="1100"/>
                        <a:t>In-Flight (P9)</a:t>
                      </a:r>
                    </a:p>
                  </a:txBody>
                  <a:tcPr marL="11203" marR="11203" marT="5601" marB="5601" anchor="ctr"/>
                </a:tc>
                <a:extLst>
                  <a:ext uri="{0D108BD9-81ED-4DB2-BD59-A6C34878D82A}">
                    <a16:rowId xmlns:a16="http://schemas.microsoft.com/office/drawing/2014/main" val="2622343053"/>
                  </a:ext>
                </a:extLst>
              </a:tr>
              <a:tr h="315160">
                <a:tc>
                  <a:txBody>
                    <a:bodyPr/>
                    <a:lstStyle/>
                    <a:p>
                      <a:pPr marL="0" marR="0" lvl="0" indent="0" eaLnBrk="1" fontAlgn="auto" latinLnBrk="0" hangingPunct="1">
                        <a:lnSpc>
                          <a:spcPct val="100000"/>
                        </a:lnSpc>
                        <a:spcBef>
                          <a:spcPts val="0"/>
                        </a:spcBef>
                        <a:spcAft>
                          <a:spcPts val="0"/>
                        </a:spcAft>
                        <a:buClrTx/>
                        <a:buSzTx/>
                        <a:buFontTx/>
                        <a:buNone/>
                      </a:pPr>
                      <a:r>
                        <a:rPr lang="en-US" sz="1100"/>
                        <a:t>Recruiter Productivity Dashboard</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Talent Acquisition</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Monitor the volume, outcomes, and overall effectiveness of recruiter. Measurements for SLA, hire rates, and time to fill </a:t>
                      </a:r>
                      <a:r>
                        <a:rPr lang="en-US" sz="1100" b="0" i="0" u="none" strike="noStrike" noProof="0">
                          <a:latin typeface="Calibri"/>
                        </a:rPr>
                        <a:t>(enterprise in scope/ Ex and NEx)</a:t>
                      </a:r>
                      <a:r>
                        <a:rPr lang="en-US" sz="1100"/>
                        <a:t>.</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HR Datamart/Tableau</a:t>
                      </a:r>
                    </a:p>
                  </a:txBody>
                  <a:tcPr marL="11203" marR="11203" marT="5601" marB="5601" anchor="ctr"/>
                </a:tc>
                <a:tc>
                  <a:txBody>
                    <a:bodyPr/>
                    <a:lstStyle/>
                    <a:p>
                      <a:r>
                        <a:rPr lang="en-US" sz="1100"/>
                        <a:t>In-Flight (P10)</a:t>
                      </a:r>
                    </a:p>
                  </a:txBody>
                  <a:tcPr marL="11203" marR="11203" marT="5601" marB="5601" anchor="ctr"/>
                </a:tc>
                <a:extLst>
                  <a:ext uri="{0D108BD9-81ED-4DB2-BD59-A6C34878D82A}">
                    <a16:rowId xmlns:a16="http://schemas.microsoft.com/office/drawing/2014/main" val="1104244802"/>
                  </a:ext>
                </a:extLst>
              </a:tr>
              <a:tr h="315160">
                <a:tc>
                  <a:txBody>
                    <a:bodyPr/>
                    <a:lstStyle/>
                    <a:p>
                      <a:r>
                        <a:rPr lang="en-US" sz="1100"/>
                        <a:t>Interviewer Volumes Dashboard</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Talent Acquisition</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Monitor the volume, outcomes, </a:t>
                      </a:r>
                      <a:r>
                        <a:rPr lang="en-US" sz="1100" b="0" i="0" u="none" strike="noStrike" noProof="0">
                          <a:latin typeface="Calibri"/>
                        </a:rPr>
                        <a:t>and overall effectiveness of interviewer.</a:t>
                      </a:r>
                      <a:r>
                        <a:rPr lang="en-US" sz="1100"/>
                        <a:t> This is to measure consistency and reliability of selected interviewers to ensure we are putting the right TMs in front of candidates </a:t>
                      </a:r>
                      <a:r>
                        <a:rPr lang="en-US" sz="1100" b="0" i="0" u="none" strike="noStrike" noProof="0">
                          <a:latin typeface="Calibri"/>
                        </a:rPr>
                        <a:t>(enterprise in scope/ Ex and NEx)</a:t>
                      </a:r>
                      <a:r>
                        <a:rPr lang="en-US" sz="1100"/>
                        <a:t>.</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HR Datamart/Tableau</a:t>
                      </a:r>
                    </a:p>
                  </a:txBody>
                  <a:tcPr marL="11203" marR="11203" marT="5601" marB="5601" anchor="ctr"/>
                </a:tc>
                <a:tc>
                  <a:txBody>
                    <a:bodyPr/>
                    <a:lstStyle/>
                    <a:p>
                      <a:r>
                        <a:rPr lang="en-US" sz="1100"/>
                        <a:t>In-Flight (P10)</a:t>
                      </a:r>
                    </a:p>
                  </a:txBody>
                  <a:tcPr marL="11203" marR="11203" marT="5601" marB="5601" anchor="ctr"/>
                </a:tc>
                <a:extLst>
                  <a:ext uri="{0D108BD9-81ED-4DB2-BD59-A6C34878D82A}">
                    <a16:rowId xmlns:a16="http://schemas.microsoft.com/office/drawing/2014/main" val="2894742576"/>
                  </a:ext>
                </a:extLst>
              </a:tr>
              <a:tr h="315160">
                <a:tc>
                  <a:txBody>
                    <a:bodyPr/>
                    <a:lstStyle/>
                    <a:p>
                      <a:r>
                        <a:rPr lang="en-US" sz="1100"/>
                        <a:t>CS High Volume Dashboard V2</a:t>
                      </a:r>
                    </a:p>
                  </a:txBody>
                  <a:tcPr marL="11203" marR="11203" marT="5601" marB="5601" anchor="ctr"/>
                </a:tc>
                <a:tc rowSpan="3">
                  <a:txBody>
                    <a:bodyPr/>
                    <a:lstStyle/>
                    <a:p>
                      <a:r>
                        <a:rPr lang="en-US" sz="1100"/>
                        <a:t>TA High Volume</a:t>
                      </a:r>
                    </a:p>
                  </a:txBody>
                  <a:tcPr marL="11203" marR="11203" marT="5601" marB="5601" anchor="ctr"/>
                </a:tc>
                <a:tc>
                  <a:txBody>
                    <a:bodyPr/>
                    <a:lstStyle/>
                    <a:p>
                      <a:r>
                        <a:rPr lang="en-US" sz="1100"/>
                        <a:t>Automation of manual, operational reporting providing key CS high volume staffing metrics and trend analyses to provide better consistency, accuracy, reliability, and efficiency of these reports.</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1724387655"/>
                  </a:ext>
                </a:extLst>
              </a:tr>
              <a:tr h="315160">
                <a:tc>
                  <a:txBody>
                    <a:bodyPr/>
                    <a:lstStyle/>
                    <a:p>
                      <a:r>
                        <a:rPr lang="en-US" sz="1100"/>
                        <a:t>Peak Wage Incentive Analysis</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 High Volume</a:t>
                      </a:r>
                    </a:p>
                  </a:txBody>
                  <a:tcPr marL="11203" marR="11203" marT="5601" marB="5601" anchor="ctr"/>
                </a:tc>
                <a:tc>
                  <a:txBody>
                    <a:bodyPr/>
                    <a:lstStyle/>
                    <a:p>
                      <a:r>
                        <a:rPr lang="en-US" sz="1100"/>
                        <a:t>Analysis on correlation of wage incentives, by location, during the peak season to help determine if there was any statistical significance between the incentive and the outcome of applications and hires.</a:t>
                      </a:r>
                    </a:p>
                  </a:txBody>
                  <a:tcPr marL="11203" marR="11203" marT="5601" marB="5601" anchor="ctr"/>
                </a:tc>
                <a:tc>
                  <a:txBody>
                    <a:bodyPr/>
                    <a:lstStyle/>
                    <a:p>
                      <a:r>
                        <a:rPr lang="en-US" sz="1100"/>
                        <a:t>Excel/Offline Tableau</a:t>
                      </a: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Complete</a:t>
                      </a:r>
                    </a:p>
                  </a:txBody>
                  <a:tcPr marL="11203" marR="11203" marT="5601" marB="5601" anchor="ctr"/>
                </a:tc>
                <a:extLst>
                  <a:ext uri="{0D108BD9-81ED-4DB2-BD59-A6C34878D82A}">
                    <a16:rowId xmlns:a16="http://schemas.microsoft.com/office/drawing/2014/main" val="3510997967"/>
                  </a:ext>
                </a:extLst>
              </a:tr>
              <a:tr h="315160">
                <a:tc>
                  <a:txBody>
                    <a:bodyPr/>
                    <a:lstStyle/>
                    <a:p>
                      <a:r>
                        <a:rPr lang="en-US" sz="1100"/>
                        <a:t>FC High Volume Dashboard V2</a:t>
                      </a:r>
                    </a:p>
                  </a:txBody>
                  <a:tcPr marL="11203" marR="11203" marT="5601" marB="5601" anchor="ctr"/>
                </a:tc>
                <a:tc vMerge="1">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 High Volume</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Automation of manual, operational reporting providing key metrics and trend analyses to provide better consistency, accuracy, reliability, and efficiency of these reports.</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In-Flight (P12)</a:t>
                      </a:r>
                    </a:p>
                  </a:txBody>
                  <a:tcPr marL="11203" marR="11203" marT="5601" marB="5601" anchor="ctr"/>
                </a:tc>
                <a:extLst>
                  <a:ext uri="{0D108BD9-81ED-4DB2-BD59-A6C34878D82A}">
                    <a16:rowId xmlns:a16="http://schemas.microsoft.com/office/drawing/2014/main" val="694550832"/>
                  </a:ext>
                </a:extLst>
              </a:tr>
              <a:tr h="208563">
                <a:tc>
                  <a:txBody>
                    <a:bodyPr/>
                    <a:lstStyle/>
                    <a:p>
                      <a:r>
                        <a:rPr lang="en-US" sz="1100"/>
                        <a:t>TA Exempt Dashboard</a:t>
                      </a:r>
                    </a:p>
                  </a:txBody>
                  <a:tcPr marL="11203" marR="11203" marT="5601" marB="5601" anchor="ctr"/>
                </a:tc>
                <a:tc rowSpan="3">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a:t>TA Exempt</a:t>
                      </a:r>
                    </a:p>
                  </a:txBody>
                  <a:tcPr marL="11203" marR="11203" marT="5601" marB="5601" anchor="ctr"/>
                </a:tc>
                <a:tc>
                  <a:txBody>
                    <a:bodyPr/>
                    <a:lstStyle/>
                    <a:p>
                      <a:pPr marL="0" marR="0" lvl="0" indent="0" eaLnBrk="1" fontAlgn="auto" latinLnBrk="0" hangingPunct="1">
                        <a:lnSpc>
                          <a:spcPct val="100000"/>
                        </a:lnSpc>
                        <a:spcBef>
                          <a:spcPts val="0"/>
                        </a:spcBef>
                        <a:spcAft>
                          <a:spcPts val="0"/>
                        </a:spcAft>
                        <a:buClrTx/>
                        <a:buSzTx/>
                        <a:buFontTx/>
                        <a:buNone/>
                      </a:pPr>
                      <a:r>
                        <a:rPr lang="en-US" sz="1100"/>
                        <a:t>Automation of manual, operational reporting providing key metrics and trend analyses to provide better consistency, accuracy, reliability, and efficiency of these reports.</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a:t>
                      </a:r>
                    </a:p>
                  </a:txBody>
                  <a:tcPr marL="11203" marR="11203" marT="5601" marB="5601" anchor="ctr"/>
                </a:tc>
                <a:extLst>
                  <a:ext uri="{0D108BD9-81ED-4DB2-BD59-A6C34878D82A}">
                    <a16:rowId xmlns:a16="http://schemas.microsoft.com/office/drawing/2014/main" val="3262304762"/>
                  </a:ext>
                </a:extLst>
              </a:tr>
              <a:tr h="315160">
                <a:tc>
                  <a:txBody>
                    <a:bodyPr/>
                    <a:lstStyle/>
                    <a:p>
                      <a:r>
                        <a:rPr lang="en-US" sz="1100"/>
                        <a:t>Viking Dashboard</a:t>
                      </a:r>
                    </a:p>
                  </a:txBody>
                  <a:tcPr marL="11203" marR="11203" marT="5601" marB="5601" anchor="ctr"/>
                </a:tc>
                <a:tc vMerge="1">
                  <a:txBody>
                    <a:bodyPr/>
                    <a:lstStyle/>
                    <a:p>
                      <a:r>
                        <a:rPr lang="en-US" sz="1100"/>
                        <a:t>TA Exempt</a:t>
                      </a:r>
                    </a:p>
                  </a:txBody>
                  <a:tcPr marL="11203" marR="11203" marT="5601" marB="5601" anchor="ctr"/>
                </a:tc>
                <a:tc rowSpan="2">
                  <a:txBody>
                    <a:bodyPr/>
                    <a:lstStyle/>
                    <a:p>
                      <a:r>
                        <a:rPr lang="en-US" sz="1100"/>
                        <a:t>Legacy Dashboards: Executive view providing key information from three source systems (Workday, Greenhouse, and Hyperion) to give a holistic view into headcount trends and hiring performance.</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 FY21</a:t>
                      </a:r>
                    </a:p>
                  </a:txBody>
                  <a:tcPr marL="11203" marR="11203" marT="5601" marB="5601" anchor="ctr"/>
                </a:tc>
                <a:extLst>
                  <a:ext uri="{0D108BD9-81ED-4DB2-BD59-A6C34878D82A}">
                    <a16:rowId xmlns:a16="http://schemas.microsoft.com/office/drawing/2014/main" val="3829462782"/>
                  </a:ext>
                </a:extLst>
              </a:tr>
              <a:tr h="315160">
                <a:tc>
                  <a:txBody>
                    <a:bodyPr/>
                    <a:lstStyle/>
                    <a:p>
                      <a:r>
                        <a:rPr lang="en-US" sz="1100"/>
                        <a:t>Eagle Eye Dashboard</a:t>
                      </a:r>
                    </a:p>
                  </a:txBody>
                  <a:tcPr marL="11203" marR="11203" marT="5601" marB="5601" anchor="ctr"/>
                </a:tc>
                <a:tc vMerge="1">
                  <a:txBody>
                    <a:bodyPr/>
                    <a:lstStyle/>
                    <a:p>
                      <a:r>
                        <a:rPr lang="en-US" sz="1100"/>
                        <a:t>TA Exempt</a:t>
                      </a:r>
                    </a:p>
                  </a:txBody>
                  <a:tcPr marL="11203" marR="11203" marT="5601" marB="5601" anchor="ctr"/>
                </a:tc>
                <a:tc vMerge="1">
                  <a:txBody>
                    <a:bodyPr/>
                    <a:lstStyle/>
                    <a:p>
                      <a:endParaRPr lang="en-US" sz="1100"/>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 FY21</a:t>
                      </a:r>
                    </a:p>
                  </a:txBody>
                  <a:tcPr marL="11203" marR="11203" marT="5601" marB="5601" anchor="ctr"/>
                </a:tc>
                <a:extLst>
                  <a:ext uri="{0D108BD9-81ED-4DB2-BD59-A6C34878D82A}">
                    <a16:rowId xmlns:a16="http://schemas.microsoft.com/office/drawing/2014/main" val="595299804"/>
                  </a:ext>
                </a:extLst>
              </a:tr>
              <a:tr h="315160">
                <a:tc>
                  <a:txBody>
                    <a:bodyPr/>
                    <a:lstStyle/>
                    <a:p>
                      <a:r>
                        <a:rPr lang="en-US" sz="1100"/>
                        <a:t>Brass Tacks Dashboard</a:t>
                      </a:r>
                    </a:p>
                  </a:txBody>
                  <a:tcPr marL="11203" marR="11203" marT="5601" marB="5601" anchor="ctr"/>
                </a:tc>
                <a:tc>
                  <a:txBody>
                    <a:bodyPr/>
                    <a:lstStyle/>
                    <a:p>
                      <a:r>
                        <a:rPr lang="en-US" sz="1100"/>
                        <a:t>Finance</a:t>
                      </a:r>
                    </a:p>
                  </a:txBody>
                  <a:tcPr marL="11203" marR="11203" marT="5601" marB="5601" anchor="ctr"/>
                </a:tc>
                <a:tc>
                  <a:txBody>
                    <a:bodyPr/>
                    <a:lstStyle/>
                    <a:p>
                      <a:r>
                        <a:rPr lang="en-US" sz="1100"/>
                        <a:t>Legacy Dashboard: Detailed summaries for finance headcount reporting.</a:t>
                      </a:r>
                    </a:p>
                  </a:txBody>
                  <a:tcPr marL="11203" marR="11203" marT="5601" marB="5601" anchor="ctr"/>
                </a:tc>
                <a:tc>
                  <a:txBody>
                    <a:bodyPr/>
                    <a:lstStyle/>
                    <a:p>
                      <a:r>
                        <a:rPr lang="en-US" sz="1100"/>
                        <a:t>HR Datamart/Tableau</a:t>
                      </a:r>
                    </a:p>
                  </a:txBody>
                  <a:tcPr marL="11203" marR="11203" marT="5601" marB="5601" anchor="ctr"/>
                </a:tc>
                <a:tc>
                  <a:txBody>
                    <a:bodyPr/>
                    <a:lstStyle/>
                    <a:p>
                      <a:r>
                        <a:rPr lang="en-US" sz="1100"/>
                        <a:t>Complete FY21</a:t>
                      </a:r>
                    </a:p>
                  </a:txBody>
                  <a:tcPr marL="11203" marR="11203" marT="5601" marB="5601" anchor="ctr"/>
                </a:tc>
                <a:extLst>
                  <a:ext uri="{0D108BD9-81ED-4DB2-BD59-A6C34878D82A}">
                    <a16:rowId xmlns:a16="http://schemas.microsoft.com/office/drawing/2014/main" val="2198263901"/>
                  </a:ext>
                </a:extLst>
              </a:tr>
            </a:tbl>
          </a:graphicData>
        </a:graphic>
      </p:graphicFrame>
    </p:spTree>
    <p:extLst>
      <p:ext uri="{BB962C8B-B14F-4D97-AF65-F5344CB8AC3E}">
        <p14:creationId xmlns:p14="http://schemas.microsoft.com/office/powerpoint/2010/main" val="30621501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Product Inventory </a:t>
            </a:r>
          </a:p>
        </p:txBody>
      </p:sp>
      <p:graphicFrame>
        <p:nvGraphicFramePr>
          <p:cNvPr id="3" name="Table 3">
            <a:extLst>
              <a:ext uri="{FF2B5EF4-FFF2-40B4-BE49-F238E27FC236}">
                <a16:creationId xmlns:a16="http://schemas.microsoft.com/office/drawing/2014/main" id="{C716391E-F02A-01F4-1F61-1B774413BB44}"/>
              </a:ext>
            </a:extLst>
          </p:cNvPr>
          <p:cNvGraphicFramePr>
            <a:graphicFrameLocks noGrp="1"/>
          </p:cNvGraphicFramePr>
          <p:nvPr>
            <p:extLst>
              <p:ext uri="{D42A27DB-BD31-4B8C-83A1-F6EECF244321}">
                <p14:modId xmlns:p14="http://schemas.microsoft.com/office/powerpoint/2010/main" val="1510187337"/>
              </p:ext>
            </p:extLst>
          </p:nvPr>
        </p:nvGraphicFramePr>
        <p:xfrm>
          <a:off x="203200" y="993134"/>
          <a:ext cx="11675533" cy="3607190"/>
        </p:xfrm>
        <a:graphic>
          <a:graphicData uri="http://schemas.openxmlformats.org/drawingml/2006/table">
            <a:tbl>
              <a:tblPr firstRow="1" bandRow="1">
                <a:tableStyleId>{5C22544A-7EE6-4342-B048-85BDC9FD1C3A}</a:tableStyleId>
              </a:tblPr>
              <a:tblGrid>
                <a:gridCol w="1954394">
                  <a:extLst>
                    <a:ext uri="{9D8B030D-6E8A-4147-A177-3AD203B41FA5}">
                      <a16:colId xmlns:a16="http://schemas.microsoft.com/office/drawing/2014/main" val="1008455471"/>
                    </a:ext>
                  </a:extLst>
                </a:gridCol>
                <a:gridCol w="1747656">
                  <a:extLst>
                    <a:ext uri="{9D8B030D-6E8A-4147-A177-3AD203B41FA5}">
                      <a16:colId xmlns:a16="http://schemas.microsoft.com/office/drawing/2014/main" val="3186197419"/>
                    </a:ext>
                  </a:extLst>
                </a:gridCol>
                <a:gridCol w="5114925">
                  <a:extLst>
                    <a:ext uri="{9D8B030D-6E8A-4147-A177-3AD203B41FA5}">
                      <a16:colId xmlns:a16="http://schemas.microsoft.com/office/drawing/2014/main" val="2094776474"/>
                    </a:ext>
                  </a:extLst>
                </a:gridCol>
                <a:gridCol w="1335680">
                  <a:extLst>
                    <a:ext uri="{9D8B030D-6E8A-4147-A177-3AD203B41FA5}">
                      <a16:colId xmlns:a16="http://schemas.microsoft.com/office/drawing/2014/main" val="530057302"/>
                    </a:ext>
                  </a:extLst>
                </a:gridCol>
                <a:gridCol w="1522878">
                  <a:extLst>
                    <a:ext uri="{9D8B030D-6E8A-4147-A177-3AD203B41FA5}">
                      <a16:colId xmlns:a16="http://schemas.microsoft.com/office/drawing/2014/main" val="1645606563"/>
                    </a:ext>
                  </a:extLst>
                </a:gridCol>
              </a:tblGrid>
              <a:tr h="513474">
                <a:tc>
                  <a:txBody>
                    <a:bodyPr/>
                    <a:lstStyle/>
                    <a:p>
                      <a:r>
                        <a:rPr lang="en-US"/>
                        <a:t>EPA Product</a:t>
                      </a:r>
                    </a:p>
                  </a:txBody>
                  <a:tcPr/>
                </a:tc>
                <a:tc>
                  <a:txBody>
                    <a:bodyPr/>
                    <a:lstStyle/>
                    <a:p>
                      <a:r>
                        <a:rPr lang="en-US"/>
                        <a:t>Customer</a:t>
                      </a:r>
                    </a:p>
                  </a:txBody>
                  <a:tcPr/>
                </a:tc>
                <a:tc>
                  <a:txBody>
                    <a:bodyPr/>
                    <a:lstStyle/>
                    <a:p>
                      <a:r>
                        <a:rPr lang="en-US"/>
                        <a:t>Business Value</a:t>
                      </a:r>
                    </a:p>
                  </a:txBody>
                  <a:tcPr/>
                </a:tc>
                <a:tc>
                  <a:txBody>
                    <a:bodyPr/>
                    <a:lstStyle/>
                    <a:p>
                      <a:r>
                        <a:rPr lang="en-US"/>
                        <a:t>Tool</a:t>
                      </a:r>
                    </a:p>
                  </a:txBody>
                  <a:tcPr/>
                </a:tc>
                <a:tc>
                  <a:txBody>
                    <a:bodyPr/>
                    <a:lstStyle/>
                    <a:p>
                      <a:r>
                        <a:rPr lang="en-US"/>
                        <a:t>Status</a:t>
                      </a:r>
                    </a:p>
                  </a:txBody>
                  <a:tcPr/>
                </a:tc>
                <a:extLst>
                  <a:ext uri="{0D108BD9-81ED-4DB2-BD59-A6C34878D82A}">
                    <a16:rowId xmlns:a16="http://schemas.microsoft.com/office/drawing/2014/main" val="2178166428"/>
                  </a:ext>
                </a:extLst>
              </a:tr>
              <a:tr h="1324840">
                <a:tc>
                  <a:txBody>
                    <a:bodyPr/>
                    <a:lstStyle/>
                    <a:p>
                      <a:r>
                        <a:rPr lang="en-US" sz="1100"/>
                        <a:t>Fulfillment CAT Tracker Analysis</a:t>
                      </a:r>
                    </a:p>
                  </a:txBody>
                  <a:tcPr marL="11203" marR="11203" marT="5601" marB="5601" anchor="ctr"/>
                </a:tc>
                <a:tc>
                  <a:txBody>
                    <a:bodyPr/>
                    <a:lstStyle/>
                    <a:p>
                      <a:r>
                        <a:rPr lang="en-US" sz="1100"/>
                        <a:t>FC </a:t>
                      </a:r>
                    </a:p>
                    <a:p>
                      <a:r>
                        <a:rPr lang="en-US" sz="1100"/>
                        <a:t>(Listening Mechanisms NLP)</a:t>
                      </a:r>
                    </a:p>
                  </a:txBody>
                  <a:tcPr marL="11203" marR="11203" marT="5601" marB="5601" anchor="ctr"/>
                </a:tc>
                <a:tc>
                  <a:txBody>
                    <a:bodyPr/>
                    <a:lstStyle/>
                    <a:p>
                      <a:r>
                        <a:rPr lang="en-US" sz="1100"/>
                        <a:t>Across the FC, employee listening mechanisms lack insights to create actionable changes. Common themes and sentiment across VOC channels require leaders to manually read and interpret the comments to summarize themes. This product will use Natural Language Processing (NLP) and Tableau visualization help leaders save time identifying themes and identify recommended actions.</a:t>
                      </a:r>
                    </a:p>
                  </a:txBody>
                  <a:tcPr marL="11203" marR="11203" marT="5601" marB="5601" anchor="ctr"/>
                </a:tc>
                <a:tc>
                  <a:txBody>
                    <a:bodyPr/>
                    <a:lstStyle/>
                    <a:p>
                      <a:pPr lvl="0">
                        <a:buNone/>
                      </a:pPr>
                      <a:r>
                        <a:rPr lang="en-US" sz="1100"/>
                        <a:t>Python (ML)</a:t>
                      </a:r>
                    </a:p>
                    <a:p>
                      <a:pPr lvl="0">
                        <a:buNone/>
                      </a:pPr>
                      <a:r>
                        <a:rPr lang="en-US" sz="1100"/>
                        <a:t>Offline Tableau (Visualization)</a:t>
                      </a:r>
                    </a:p>
                  </a:txBody>
                  <a:tcPr marL="11203" marR="11203" marT="5601" marB="5601" anchor="ctr"/>
                </a:tc>
                <a:tc>
                  <a:txBody>
                    <a:bodyPr/>
                    <a:lstStyle/>
                    <a:p>
                      <a:pPr lvl="0">
                        <a:buNone/>
                      </a:pPr>
                      <a:r>
                        <a:rPr lang="en-US" sz="1100"/>
                        <a:t>POC Completed: Topic monitoring and Sentiment Analysis- Complete P7</a:t>
                      </a:r>
                    </a:p>
                    <a:p>
                      <a:pPr lvl="0">
                        <a:buNone/>
                      </a:pPr>
                      <a:endParaRPr lang="en-US" sz="1100"/>
                    </a:p>
                    <a:p>
                      <a:pPr lvl="0">
                        <a:buNone/>
                      </a:pPr>
                      <a:r>
                        <a:rPr lang="en-US" sz="1100"/>
                        <a:t>In-Flight – Phase 1 base model ML to derive action plans P8</a:t>
                      </a:r>
                    </a:p>
                  </a:txBody>
                  <a:tcPr marL="11203" marR="11203" marT="5601" marB="5601" anchor="ctr"/>
                </a:tc>
                <a:extLst>
                  <a:ext uri="{0D108BD9-81ED-4DB2-BD59-A6C34878D82A}">
                    <a16:rowId xmlns:a16="http://schemas.microsoft.com/office/drawing/2014/main" val="1672695393"/>
                  </a:ext>
                </a:extLst>
              </a:tr>
              <a:tr h="919474">
                <a:tc>
                  <a:txBody>
                    <a:bodyPr/>
                    <a:lstStyle/>
                    <a:p>
                      <a:pPr lvl="0">
                        <a:buNone/>
                      </a:pPr>
                      <a:r>
                        <a:rPr lang="en-US" sz="1100" b="0" i="0" u="none" strike="noStrike" noProof="0">
                          <a:latin typeface="Calibri"/>
                        </a:rPr>
                        <a:t>Attrition Seasonality Predictions</a:t>
                      </a:r>
                      <a:endParaRPr lang="en-US"/>
                    </a:p>
                    <a:p>
                      <a:pPr lvl="0">
                        <a:buNone/>
                      </a:pPr>
                      <a:endParaRPr lang="en-US" sz="1100"/>
                    </a:p>
                  </a:txBody>
                  <a:tcPr marL="11203" marR="11203" marT="5601" marB="5601" anchor="ctr"/>
                </a:tc>
                <a:tc>
                  <a:txBody>
                    <a:bodyPr/>
                    <a:lstStyle/>
                    <a:p>
                      <a:pPr lvl="0">
                        <a:buNone/>
                      </a:pPr>
                      <a:r>
                        <a:rPr lang="en-US" sz="1100" b="0" i="0" u="none" strike="noStrike" noProof="0">
                          <a:latin typeface="Calibri"/>
                        </a:rPr>
                        <a:t>Enterprise </a:t>
                      </a:r>
                    </a:p>
                    <a:p>
                      <a:pPr lvl="0">
                        <a:buNone/>
                      </a:pPr>
                      <a:r>
                        <a:rPr lang="en-US" sz="1100" b="0" i="0" u="none" strike="noStrike" noProof="0">
                          <a:latin typeface="Calibri"/>
                        </a:rPr>
                        <a:t>(Fulfillment + Customer Service + Corp)</a:t>
                      </a:r>
                      <a:endParaRPr lang="en-US"/>
                    </a:p>
                  </a:txBody>
                  <a:tcPr marL="11203" marR="11203" marT="5601" marB="5601" anchor="ctr"/>
                </a:tc>
                <a:tc>
                  <a:txBody>
                    <a:bodyPr/>
                    <a:lstStyle/>
                    <a:p>
                      <a:r>
                        <a:rPr lang="en-US" sz="1100" b="0" i="0">
                          <a:solidFill>
                            <a:schemeClr val="dk1"/>
                          </a:solidFill>
                          <a:effectLst/>
                          <a:latin typeface="+mn-lt"/>
                          <a:ea typeface="+mn-ea"/>
                          <a:cs typeface="+mn-cs"/>
                        </a:rPr>
                        <a:t>Chewy Enterprise wants a better forecasting model to predict long-term attrition rate (up to 6 months) across FC and CS. Goal is to develop a model for each of the sectors to provide insights into expected attrition rate for the next 3-6 months. Insights will provide business leaders better expectation for the future attrition. This model will d</a:t>
                      </a:r>
                      <a:r>
                        <a:rPr lang="en-US" sz="1100" b="0" i="0" u="none" strike="noStrike" noProof="0">
                          <a:solidFill>
                            <a:schemeClr val="dk1"/>
                          </a:solidFill>
                          <a:effectLst/>
                          <a:latin typeface="Calibri"/>
                        </a:rPr>
                        <a:t>evelop attrition forecasting model based off seasonality / historical data for CSNE and FCNE.</a:t>
                      </a:r>
                      <a:endParaRPr lang="en-US"/>
                    </a:p>
                  </a:txBody>
                  <a:tcPr marL="11203" marR="11203" marT="5601" marB="5601" anchor="ctr"/>
                </a:tc>
                <a:tc>
                  <a:txBody>
                    <a:bodyPr/>
                    <a:lstStyle/>
                    <a:p>
                      <a:pPr lvl="0">
                        <a:buNone/>
                      </a:pPr>
                      <a:r>
                        <a:rPr lang="en-US" sz="1100" b="0" i="0" u="none" strike="noStrike" noProof="0">
                          <a:effectLst/>
                        </a:rPr>
                        <a:t>Python (ML)</a:t>
                      </a:r>
                    </a:p>
                    <a:p>
                      <a:pPr lvl="0">
                        <a:buNone/>
                      </a:pPr>
                      <a:r>
                        <a:rPr lang="en-US" sz="1100" b="0" i="0" u="none" strike="noStrike" noProof="0">
                          <a:effectLst/>
                        </a:rPr>
                        <a:t>Offline Tableau (Visualization)</a:t>
                      </a:r>
                      <a:endParaRPr lang="en-US"/>
                    </a:p>
                  </a:txBody>
                  <a:tcPr marL="11203" marR="11203" marT="5601" marB="5601" anchor="ctr"/>
                </a:tc>
                <a:tc>
                  <a:txBody>
                    <a:bodyPr/>
                    <a:lstStyle/>
                    <a:p>
                      <a:pPr lvl="0">
                        <a:buNone/>
                      </a:pPr>
                      <a:r>
                        <a:rPr lang="en-US" sz="1100"/>
                        <a:t>Complete - Phase 1 P8</a:t>
                      </a:r>
                    </a:p>
                    <a:p>
                      <a:pPr lvl="0">
                        <a:buNone/>
                      </a:pPr>
                      <a:r>
                        <a:rPr lang="en-US" sz="1100"/>
                        <a:t>In-Flight – Phase 2 (increase confidence) P9</a:t>
                      </a:r>
                    </a:p>
                  </a:txBody>
                  <a:tcPr marL="11203" marR="11203" marT="5601" marB="5601" anchor="ctr"/>
                </a:tc>
                <a:extLst>
                  <a:ext uri="{0D108BD9-81ED-4DB2-BD59-A6C34878D82A}">
                    <a16:rowId xmlns:a16="http://schemas.microsoft.com/office/drawing/2014/main" val="615191784"/>
                  </a:ext>
                </a:extLst>
              </a:tr>
              <a:tr h="692593">
                <a:tc>
                  <a:txBody>
                    <a:bodyPr/>
                    <a:lstStyle/>
                    <a:p>
                      <a:pPr marL="0" marR="0" lvl="0" indent="0">
                        <a:lnSpc>
                          <a:spcPct val="100000"/>
                        </a:lnSpc>
                        <a:spcBef>
                          <a:spcPts val="0"/>
                        </a:spcBef>
                        <a:spcAft>
                          <a:spcPts val="0"/>
                        </a:spcAft>
                        <a:buNone/>
                      </a:pPr>
                      <a:r>
                        <a:rPr lang="en-US" sz="1100" b="0" i="0" u="none" strike="noStrike" noProof="0">
                          <a:solidFill>
                            <a:schemeClr val="dk1"/>
                          </a:solidFill>
                          <a:latin typeface="Calibri"/>
                        </a:rPr>
                        <a:t>Causal Inferences - Attrition </a:t>
                      </a:r>
                      <a:endParaRPr lang="en-US" sz="1100"/>
                    </a:p>
                  </a:txBody>
                  <a:tcPr marL="11203" marR="11203" marT="5601" marB="5601" anchor="ctr"/>
                </a:tc>
                <a:tc>
                  <a:txBody>
                    <a:bodyPr/>
                    <a:lstStyle/>
                    <a:p>
                      <a:pPr marL="0" marR="0" lvl="0" indent="0">
                        <a:lnSpc>
                          <a:spcPct val="100000"/>
                        </a:lnSpc>
                        <a:spcBef>
                          <a:spcPts val="0"/>
                        </a:spcBef>
                        <a:spcAft>
                          <a:spcPts val="0"/>
                        </a:spcAft>
                        <a:buNone/>
                      </a:pPr>
                      <a:endParaRPr lang="en-US" sz="1100" b="0" i="0" u="none" strike="noStrike" noProof="0"/>
                    </a:p>
                    <a:p>
                      <a:pPr marL="0" marR="0" lvl="0" indent="0">
                        <a:lnSpc>
                          <a:spcPct val="100000"/>
                        </a:lnSpc>
                        <a:spcBef>
                          <a:spcPts val="0"/>
                        </a:spcBef>
                        <a:spcAft>
                          <a:spcPts val="0"/>
                        </a:spcAft>
                        <a:buNone/>
                      </a:pPr>
                      <a:r>
                        <a:rPr lang="en-US" sz="1100" b="0" i="0" u="none" strike="noStrike" noProof="0">
                          <a:latin typeface="Calibri"/>
                        </a:rPr>
                        <a:t>Enterprise </a:t>
                      </a:r>
                    </a:p>
                    <a:p>
                      <a:pPr marL="0" marR="0" lvl="0" indent="0">
                        <a:lnSpc>
                          <a:spcPct val="100000"/>
                        </a:lnSpc>
                        <a:spcBef>
                          <a:spcPts val="0"/>
                        </a:spcBef>
                        <a:spcAft>
                          <a:spcPts val="0"/>
                        </a:spcAft>
                        <a:buNone/>
                      </a:pPr>
                      <a:r>
                        <a:rPr lang="en-US" sz="1100" b="0" i="0" u="none" strike="noStrike" noProof="0">
                          <a:latin typeface="Calibri"/>
                        </a:rPr>
                        <a:t>(Fulfillment + Customer Service + Corp)</a:t>
                      </a:r>
                      <a:endParaRPr lang="en-US"/>
                    </a:p>
                    <a:p>
                      <a:pPr marL="0" lvl="0">
                        <a:buNone/>
                      </a:pPr>
                      <a:endParaRPr lang="en-US" sz="1100">
                        <a:solidFill>
                          <a:schemeClr val="dk1"/>
                        </a:solidFill>
                        <a:latin typeface="+mn-lt"/>
                        <a:ea typeface="+mn-ea"/>
                        <a:cs typeface="+mn-cs"/>
                      </a:endParaRPr>
                    </a:p>
                  </a:txBody>
                  <a:tcPr marL="11203" marR="11203" marT="5601" marB="5601" anchor="ct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100" b="0" i="0">
                          <a:solidFill>
                            <a:schemeClr val="dk1"/>
                          </a:solidFill>
                          <a:effectLst/>
                          <a:latin typeface="+mn-lt"/>
                          <a:ea typeface="+mn-ea"/>
                          <a:cs typeface="+mn-cs"/>
                        </a:rPr>
                        <a:t>A holistic analysis on true drivers of nonexempt employee attrition. We want to understand which variable has the largest effect to attrition and which one has less effect, so we can prioritize resource effort. (Example, tenure, attendance, shift, dept etc.)</a:t>
                      </a:r>
                    </a:p>
                  </a:txBody>
                  <a:tcPr marL="11203" marR="11203" marT="5601" marB="5601" anchor="ctr"/>
                </a:tc>
                <a:tc>
                  <a:txBody>
                    <a:bodyPr/>
                    <a:lstStyle/>
                    <a:p>
                      <a:pPr marL="0" lvl="0">
                        <a:buNone/>
                      </a:pPr>
                      <a:r>
                        <a:rPr lang="en-US" sz="1100">
                          <a:solidFill>
                            <a:schemeClr val="dk1"/>
                          </a:solidFill>
                          <a:latin typeface="+mn-lt"/>
                          <a:ea typeface="+mn-ea"/>
                          <a:cs typeface="+mn-cs"/>
                        </a:rPr>
                        <a:t>Python (Regression) Analysis </a:t>
                      </a:r>
                    </a:p>
                  </a:txBody>
                  <a:tcPr marL="11203" marR="11203" marT="5601" marB="5601" anchor="ctr"/>
                </a:tc>
                <a:tc>
                  <a:txBody>
                    <a:bodyPr/>
                    <a:lstStyle/>
                    <a:p>
                      <a:pPr marL="0" lvl="0">
                        <a:buNone/>
                      </a:pPr>
                      <a:r>
                        <a:rPr lang="en-US" sz="1100">
                          <a:solidFill>
                            <a:schemeClr val="dk1"/>
                          </a:solidFill>
                          <a:latin typeface="+mn-lt"/>
                          <a:ea typeface="+mn-ea"/>
                          <a:cs typeface="+mn-cs"/>
                        </a:rPr>
                        <a:t>In-Flight: Q4</a:t>
                      </a:r>
                      <a:endParaRPr lang="en-US"/>
                    </a:p>
                  </a:txBody>
                  <a:tcPr marL="11203" marR="11203" marT="5601" marB="5601" anchor="ctr"/>
                </a:tc>
                <a:extLst>
                  <a:ext uri="{0D108BD9-81ED-4DB2-BD59-A6C34878D82A}">
                    <a16:rowId xmlns:a16="http://schemas.microsoft.com/office/drawing/2014/main" val="3808836669"/>
                  </a:ext>
                </a:extLst>
              </a:tr>
            </a:tbl>
          </a:graphicData>
        </a:graphic>
      </p:graphicFrame>
    </p:spTree>
    <p:extLst>
      <p:ext uri="{BB962C8B-B14F-4D97-AF65-F5344CB8AC3E}">
        <p14:creationId xmlns:p14="http://schemas.microsoft.com/office/powerpoint/2010/main" val="3204720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Product Inventory </a:t>
            </a:r>
          </a:p>
        </p:txBody>
      </p:sp>
      <p:graphicFrame>
        <p:nvGraphicFramePr>
          <p:cNvPr id="3" name="Table 3">
            <a:extLst>
              <a:ext uri="{FF2B5EF4-FFF2-40B4-BE49-F238E27FC236}">
                <a16:creationId xmlns:a16="http://schemas.microsoft.com/office/drawing/2014/main" id="{C716391E-F02A-01F4-1F61-1B774413BB44}"/>
              </a:ext>
            </a:extLst>
          </p:cNvPr>
          <p:cNvGraphicFramePr>
            <a:graphicFrameLocks noGrp="1"/>
          </p:cNvGraphicFramePr>
          <p:nvPr>
            <p:extLst>
              <p:ext uri="{D42A27DB-BD31-4B8C-83A1-F6EECF244321}">
                <p14:modId xmlns:p14="http://schemas.microsoft.com/office/powerpoint/2010/main" val="3427206111"/>
              </p:ext>
            </p:extLst>
          </p:nvPr>
        </p:nvGraphicFramePr>
        <p:xfrm>
          <a:off x="203200" y="993134"/>
          <a:ext cx="11801757" cy="5306357"/>
        </p:xfrm>
        <a:graphic>
          <a:graphicData uri="http://schemas.openxmlformats.org/drawingml/2006/table">
            <a:tbl>
              <a:tblPr firstRow="1" bandRow="1">
                <a:tableStyleId>{5C22544A-7EE6-4342-B048-85BDC9FD1C3A}</a:tableStyleId>
              </a:tblPr>
              <a:tblGrid>
                <a:gridCol w="2097548">
                  <a:extLst>
                    <a:ext uri="{9D8B030D-6E8A-4147-A177-3AD203B41FA5}">
                      <a16:colId xmlns:a16="http://schemas.microsoft.com/office/drawing/2014/main" val="3186197419"/>
                    </a:ext>
                  </a:extLst>
                </a:gridCol>
                <a:gridCol w="7612268">
                  <a:extLst>
                    <a:ext uri="{9D8B030D-6E8A-4147-A177-3AD203B41FA5}">
                      <a16:colId xmlns:a16="http://schemas.microsoft.com/office/drawing/2014/main" val="2094776474"/>
                    </a:ext>
                  </a:extLst>
                </a:gridCol>
                <a:gridCol w="993913">
                  <a:extLst>
                    <a:ext uri="{9D8B030D-6E8A-4147-A177-3AD203B41FA5}">
                      <a16:colId xmlns:a16="http://schemas.microsoft.com/office/drawing/2014/main" val="530057302"/>
                    </a:ext>
                  </a:extLst>
                </a:gridCol>
                <a:gridCol w="1098028">
                  <a:extLst>
                    <a:ext uri="{9D8B030D-6E8A-4147-A177-3AD203B41FA5}">
                      <a16:colId xmlns:a16="http://schemas.microsoft.com/office/drawing/2014/main" val="1645606563"/>
                    </a:ext>
                  </a:extLst>
                </a:gridCol>
              </a:tblGrid>
              <a:tr h="392724">
                <a:tc>
                  <a:txBody>
                    <a:bodyPr/>
                    <a:lstStyle/>
                    <a:p>
                      <a:r>
                        <a:rPr lang="en-US"/>
                        <a:t>EPA Product</a:t>
                      </a:r>
                    </a:p>
                  </a:txBody>
                  <a:tcPr/>
                </a:tc>
                <a:tc>
                  <a:txBody>
                    <a:bodyPr/>
                    <a:lstStyle/>
                    <a:p>
                      <a:r>
                        <a:rPr lang="en-US"/>
                        <a:t>Business Value</a:t>
                      </a:r>
                    </a:p>
                  </a:txBody>
                  <a:tcPr/>
                </a:tc>
                <a:tc>
                  <a:txBody>
                    <a:bodyPr/>
                    <a:lstStyle/>
                    <a:p>
                      <a:r>
                        <a:rPr lang="en-US"/>
                        <a:t>Tool</a:t>
                      </a:r>
                    </a:p>
                  </a:txBody>
                  <a:tcPr/>
                </a:tc>
                <a:tc>
                  <a:txBody>
                    <a:bodyPr/>
                    <a:lstStyle/>
                    <a:p>
                      <a:r>
                        <a:rPr lang="en-US"/>
                        <a:t>Status</a:t>
                      </a:r>
                    </a:p>
                  </a:txBody>
                  <a:tcPr/>
                </a:tc>
                <a:extLst>
                  <a:ext uri="{0D108BD9-81ED-4DB2-BD59-A6C34878D82A}">
                    <a16:rowId xmlns:a16="http://schemas.microsoft.com/office/drawing/2014/main" val="2178166428"/>
                  </a:ext>
                </a:extLst>
              </a:tr>
              <a:tr h="529720">
                <a:tc>
                  <a:txBody>
                    <a:bodyPr/>
                    <a:lstStyle/>
                    <a:p>
                      <a:r>
                        <a:rPr lang="en-US" sz="1100"/>
                        <a:t>Data Driven Alerts</a:t>
                      </a:r>
                    </a:p>
                  </a:txBody>
                  <a:tcPr marL="11203" marR="11203" marT="5601" marB="5601" anchor="ctr"/>
                </a:tc>
                <a:tc>
                  <a:txBody>
                    <a:bodyPr/>
                    <a:lstStyle/>
                    <a:p>
                      <a:r>
                        <a:rPr lang="en-US" sz="1100"/>
                        <a:t>Gives us the ability to trigger alerts based off data to alert for data quality issues, trends in the data, errors in process, etc. This allows Chewy HR to proactively action on data and insights instead of having to react to issues when the business identifies them.</a:t>
                      </a:r>
                    </a:p>
                  </a:txBody>
                  <a:tcPr marL="11203" marR="11203" marT="5601" marB="5601" anchor="ctr"/>
                </a:tc>
                <a:tc>
                  <a:txBody>
                    <a:bodyPr/>
                    <a:lstStyle/>
                    <a:p>
                      <a:r>
                        <a:rPr lang="en-US" sz="1100"/>
                        <a:t>HR Data Mart</a:t>
                      </a:r>
                    </a:p>
                  </a:txBody>
                  <a:tcPr marL="11203" marR="11203" marT="5601" marB="5601" anchor="ctr"/>
                </a:tc>
                <a:tc>
                  <a:txBody>
                    <a:bodyPr/>
                    <a:lstStyle/>
                    <a:p>
                      <a:pPr lvl="0">
                        <a:buNone/>
                      </a:pPr>
                      <a:r>
                        <a:rPr lang="en-US" sz="1100"/>
                        <a:t>Complete</a:t>
                      </a:r>
                      <a:endParaRPr lang="en-US"/>
                    </a:p>
                  </a:txBody>
                  <a:tcPr marL="11203" marR="11203" marT="5601" marB="5601" anchor="ctr"/>
                </a:tc>
                <a:extLst>
                  <a:ext uri="{0D108BD9-81ED-4DB2-BD59-A6C34878D82A}">
                    <a16:rowId xmlns:a16="http://schemas.microsoft.com/office/drawing/2014/main" val="2448853118"/>
                  </a:ext>
                </a:extLst>
              </a:tr>
              <a:tr h="529720">
                <a:tc>
                  <a:txBody>
                    <a:bodyPr/>
                    <a:lstStyle/>
                    <a:p>
                      <a:r>
                        <a:rPr lang="en-US" sz="1100"/>
                        <a:t>Integration Health Dashboard</a:t>
                      </a:r>
                    </a:p>
                  </a:txBody>
                  <a:tcPr marL="11203" marR="11203" marT="5601" marB="5601" anchor="ctr"/>
                </a:tc>
                <a:tc>
                  <a:txBody>
                    <a:bodyPr/>
                    <a:lstStyle/>
                    <a:p>
                      <a:r>
                        <a:rPr lang="en-US" sz="1100"/>
                        <a:t>Health of the all Integrations managed by the Workday Integrations team (HRIT), which allows us to identify patterns in error rates, any issues in daily data integrations, and proactive monitor of HRIT KPIs around Data Integrations.</a:t>
                      </a:r>
                    </a:p>
                  </a:txBody>
                  <a:tcPr marL="11203" marR="11203" marT="5601" marB="5601" anchor="ctr"/>
                </a:tc>
                <a:tc>
                  <a:txBody>
                    <a:bodyPr/>
                    <a:lstStyle/>
                    <a:p>
                      <a:r>
                        <a:rPr lang="en-US" sz="1100"/>
                        <a:t>Tableau</a:t>
                      </a:r>
                    </a:p>
                  </a:txBody>
                  <a:tcPr marL="11203" marR="11203" marT="5601" marB="5601" anchor="ctr"/>
                </a:tc>
                <a:tc>
                  <a:txBody>
                    <a:bodyPr/>
                    <a:lstStyle/>
                    <a:p>
                      <a:pPr lvl="0">
                        <a:buNone/>
                      </a:pPr>
                      <a:r>
                        <a:rPr lang="en-US" sz="1100"/>
                        <a:t>Complete</a:t>
                      </a:r>
                      <a:endParaRPr lang="en-US"/>
                    </a:p>
                  </a:txBody>
                  <a:tcPr marL="11203" marR="11203" marT="5601" marB="5601" anchor="ctr"/>
                </a:tc>
                <a:extLst>
                  <a:ext uri="{0D108BD9-81ED-4DB2-BD59-A6C34878D82A}">
                    <a16:rowId xmlns:a16="http://schemas.microsoft.com/office/drawing/2014/main" val="4224248066"/>
                  </a:ext>
                </a:extLst>
              </a:tr>
              <a:tr h="529720">
                <a:tc>
                  <a:txBody>
                    <a:bodyPr/>
                    <a:lstStyle/>
                    <a:p>
                      <a:r>
                        <a:rPr lang="en-US" sz="1100"/>
                        <a:t>HR Data Mart Governance and Security Features </a:t>
                      </a:r>
                    </a:p>
                  </a:txBody>
                  <a:tcPr marL="11203" marR="11203" marT="5601" marB="5601" anchor="ctr"/>
                </a:tc>
                <a:tc>
                  <a:txBody>
                    <a:bodyPr/>
                    <a:lstStyle/>
                    <a:p>
                      <a:r>
                        <a:rPr lang="en-US" sz="1100"/>
                        <a:t>Features to protect employee privacy and govern access. The HR Data Mart now has capabilities to do anonymization of data, as well as row and column level permissions to restrict access to the data at the raw detail level, without impacting the aggregate metrics that are derived for reporting like MBR.</a:t>
                      </a:r>
                    </a:p>
                  </a:txBody>
                  <a:tcPr marL="11203" marR="11203" marT="5601" marB="5601"/>
                </a:tc>
                <a:tc>
                  <a:txBody>
                    <a:bodyPr/>
                    <a:lstStyle/>
                    <a:p>
                      <a:r>
                        <a:rPr lang="en-US" sz="1100"/>
                        <a:t>HR Data Mart</a:t>
                      </a:r>
                    </a:p>
                  </a:txBody>
                  <a:tcPr marL="11203" marR="11203" marT="5601" marB="5601" anchor="ctr"/>
                </a:tc>
                <a:tc>
                  <a:txBody>
                    <a:bodyPr/>
                    <a:lstStyle/>
                    <a:p>
                      <a:pPr lvl="0">
                        <a:buNone/>
                      </a:pPr>
                      <a:r>
                        <a:rPr lang="en-US" sz="1100"/>
                        <a:t>Complete</a:t>
                      </a:r>
                      <a:endParaRPr lang="en-US"/>
                    </a:p>
                  </a:txBody>
                  <a:tcPr marL="11203" marR="11203" marT="5601" marB="5601" anchor="ctr"/>
                </a:tc>
                <a:extLst>
                  <a:ext uri="{0D108BD9-81ED-4DB2-BD59-A6C34878D82A}">
                    <a16:rowId xmlns:a16="http://schemas.microsoft.com/office/drawing/2014/main" val="2673680913"/>
                  </a:ext>
                </a:extLst>
              </a:tr>
              <a:tr h="529720">
                <a:tc>
                  <a:txBody>
                    <a:bodyPr/>
                    <a:lstStyle/>
                    <a:p>
                      <a:pPr marL="0"/>
                      <a:r>
                        <a:rPr lang="en-US" sz="1100">
                          <a:solidFill>
                            <a:schemeClr val="dk1"/>
                          </a:solidFill>
                          <a:latin typeface="+mn-lt"/>
                          <a:ea typeface="+mn-ea"/>
                          <a:cs typeface="+mn-cs"/>
                        </a:rPr>
                        <a:t>Business Layers of the Data Mart (Curated, Analytics, Metrics)</a:t>
                      </a:r>
                    </a:p>
                  </a:txBody>
                  <a:tcPr marL="11203" marR="11203" marT="5601" marB="5601" anchor="ctr"/>
                </a:tc>
                <a:tc>
                  <a:txBody>
                    <a:bodyPr/>
                    <a:lstStyle/>
                    <a:p>
                      <a:pPr marL="0"/>
                      <a:r>
                        <a:rPr lang="en-US" sz="1100">
                          <a:solidFill>
                            <a:schemeClr val="dk1"/>
                          </a:solidFill>
                          <a:latin typeface="+mn-lt"/>
                          <a:ea typeface="+mn-ea"/>
                          <a:cs typeface="+mn-cs"/>
                        </a:rPr>
                        <a:t>Allows business users (end user through Tableau, or BI Developers through Snowflake) to easily access the data with pre-joined, harmonized datasets without having to duplicate logic across each individual business case, analysis and Tableau Dashboard</a:t>
                      </a:r>
                    </a:p>
                  </a:txBody>
                  <a:tcPr marL="11203" marR="11203" marT="5601" marB="5601" anchor="ctr"/>
                </a:tc>
                <a:tc>
                  <a:txBody>
                    <a:bodyPr/>
                    <a:lstStyle/>
                    <a:p>
                      <a:pPr marL="0"/>
                      <a:r>
                        <a:rPr lang="en-US" sz="1100">
                          <a:solidFill>
                            <a:schemeClr val="dk1"/>
                          </a:solidFill>
                          <a:latin typeface="+mn-lt"/>
                          <a:ea typeface="+mn-ea"/>
                          <a:cs typeface="+mn-cs"/>
                        </a:rPr>
                        <a:t>HR Data Mart</a:t>
                      </a:r>
                    </a:p>
                  </a:txBody>
                  <a:tcPr marL="11203" marR="11203" marT="5601" marB="5601" anchor="ctr"/>
                </a:tc>
                <a:tc>
                  <a:txBody>
                    <a:bodyPr/>
                    <a:lstStyle/>
                    <a:p>
                      <a:pPr marL="0" lvl="0">
                        <a:buNone/>
                      </a:pPr>
                      <a:r>
                        <a:rPr lang="en-US" sz="1100">
                          <a:solidFill>
                            <a:schemeClr val="dk1"/>
                          </a:solidFill>
                          <a:latin typeface="+mn-lt"/>
                          <a:ea typeface="+mn-ea"/>
                          <a:cs typeface="+mn-cs"/>
                        </a:rPr>
                        <a:t>Phase 1 Complete</a:t>
                      </a:r>
                    </a:p>
                    <a:p>
                      <a:pPr marL="0" lvl="0">
                        <a:buNone/>
                      </a:pPr>
                      <a:r>
                        <a:rPr lang="en-US" sz="1100">
                          <a:solidFill>
                            <a:schemeClr val="dk1"/>
                          </a:solidFill>
                          <a:latin typeface="+mn-lt"/>
                          <a:ea typeface="+mn-ea"/>
                          <a:cs typeface="+mn-cs"/>
                        </a:rPr>
                        <a:t>Continuous</a:t>
                      </a:r>
                    </a:p>
                  </a:txBody>
                  <a:tcPr marL="11203" marR="11203" marT="5601" marB="5601" anchor="ctr"/>
                </a:tc>
                <a:extLst>
                  <a:ext uri="{0D108BD9-81ED-4DB2-BD59-A6C34878D82A}">
                    <a16:rowId xmlns:a16="http://schemas.microsoft.com/office/drawing/2014/main" val="3450013538"/>
                  </a:ext>
                </a:extLst>
              </a:tr>
              <a:tr h="356191">
                <a:tc>
                  <a:txBody>
                    <a:bodyPr/>
                    <a:lstStyle/>
                    <a:p>
                      <a:pPr marL="0"/>
                      <a:r>
                        <a:rPr lang="en-US" sz="1100">
                          <a:solidFill>
                            <a:schemeClr val="dk1"/>
                          </a:solidFill>
                          <a:latin typeface="+mn-lt"/>
                          <a:ea typeface="+mn-ea"/>
                          <a:cs typeface="+mn-cs"/>
                        </a:rPr>
                        <a:t>Conceptual Data Model</a:t>
                      </a:r>
                    </a:p>
                  </a:txBody>
                  <a:tcPr marL="11203" marR="11203" marT="5601" marB="5601" anchor="ctr"/>
                </a:tc>
                <a:tc>
                  <a:txBody>
                    <a:bodyPr/>
                    <a:lstStyle/>
                    <a:p>
                      <a:r>
                        <a:rPr lang="en-US" sz="1100"/>
                        <a:t>Gives the conceptual model for how the HR data is pulled together, how to join datasets together, and how to use the HR Data Mart.</a:t>
                      </a:r>
                    </a:p>
                  </a:txBody>
                  <a:tcPr marL="11203" marR="11203" marT="5601" marB="5601" anchor="ctr"/>
                </a:tc>
                <a:tc>
                  <a:txBody>
                    <a:bodyPr/>
                    <a:lstStyle/>
                    <a:p>
                      <a:pPr marL="0"/>
                      <a:r>
                        <a:rPr lang="en-US" sz="1100">
                          <a:solidFill>
                            <a:schemeClr val="dk1"/>
                          </a:solidFill>
                          <a:latin typeface="+mn-lt"/>
                          <a:ea typeface="+mn-ea"/>
                          <a:cs typeface="+mn-cs"/>
                        </a:rPr>
                        <a:t>Arrows</a:t>
                      </a:r>
                      <a:br>
                        <a:rPr lang="en-US" sz="1100">
                          <a:solidFill>
                            <a:schemeClr val="dk1"/>
                          </a:solidFill>
                          <a:latin typeface="+mn-lt"/>
                          <a:ea typeface="+mn-ea"/>
                          <a:cs typeface="+mn-cs"/>
                        </a:rPr>
                      </a:br>
                      <a:r>
                        <a:rPr lang="en-US" sz="1100">
                          <a:solidFill>
                            <a:schemeClr val="dk1"/>
                          </a:solidFill>
                          <a:latin typeface="+mn-lt"/>
                          <a:ea typeface="+mn-ea"/>
                          <a:cs typeface="+mn-cs"/>
                        </a:rPr>
                        <a:t>Hackolade (TBD)</a:t>
                      </a:r>
                    </a:p>
                  </a:txBody>
                  <a:tcPr marL="11203" marR="11203" marT="5601" marB="5601" anchor="ctr"/>
                </a:tc>
                <a:tc>
                  <a:txBody>
                    <a:bodyPr/>
                    <a:lstStyle/>
                    <a:p>
                      <a:pPr marL="0" lvl="0">
                        <a:buNone/>
                      </a:pPr>
                      <a:r>
                        <a:rPr lang="en-US" sz="1100">
                          <a:solidFill>
                            <a:schemeClr val="dk1"/>
                          </a:solidFill>
                          <a:latin typeface="+mn-lt"/>
                          <a:ea typeface="+mn-ea"/>
                          <a:cs typeface="+mn-cs"/>
                        </a:rPr>
                        <a:t>Continuous</a:t>
                      </a:r>
                    </a:p>
                  </a:txBody>
                  <a:tcPr marL="11203" marR="11203" marT="5601" marB="5601" anchor="ctr"/>
                </a:tc>
                <a:extLst>
                  <a:ext uri="{0D108BD9-81ED-4DB2-BD59-A6C34878D82A}">
                    <a16:rowId xmlns:a16="http://schemas.microsoft.com/office/drawing/2014/main" val="2622343053"/>
                  </a:ext>
                </a:extLst>
              </a:tr>
              <a:tr h="529720">
                <a:tc>
                  <a:txBody>
                    <a:bodyPr/>
                    <a:lstStyle/>
                    <a:p>
                      <a:r>
                        <a:rPr lang="en-US" sz="1100"/>
                        <a:t>HR API PoC </a:t>
                      </a:r>
                    </a:p>
                  </a:txBody>
                  <a:tcPr marL="11203" marR="11203" marT="5601" marB="5601" anchor="ctr"/>
                </a:tc>
                <a:tc>
                  <a:txBody>
                    <a:bodyPr/>
                    <a:lstStyle/>
                    <a:p>
                      <a:pPr lvl="0">
                        <a:buNone/>
                      </a:pPr>
                      <a:r>
                        <a:rPr lang="en-US" sz="1100" b="0" i="0">
                          <a:solidFill>
                            <a:schemeClr val="dk1"/>
                          </a:solidFill>
                          <a:effectLst/>
                          <a:latin typeface="+mn-lt"/>
                          <a:ea typeface="+mn-ea"/>
                          <a:cs typeface="+mn-cs"/>
                        </a:rPr>
                        <a:t>Builds standard, re-usable data via an API that allows systems (either Operational or Analytic) without having to hard code source information. Allows the replacement of data sources in the back end, and gives us consistency in data transmission through one central place. Adoption of the API would give developers an industry standard way to access the data in the HR Data Mart.</a:t>
                      </a:r>
                      <a:br>
                        <a:rPr lang="en-US" sz="1100" b="0" i="0">
                          <a:solidFill>
                            <a:srgbClr val="000000"/>
                          </a:solidFill>
                          <a:effectLst/>
                          <a:latin typeface="+mn-lt"/>
                          <a:ea typeface="+mn-ea"/>
                          <a:cs typeface="+mn-cs"/>
                        </a:rPr>
                      </a:br>
                      <a:br>
                        <a:rPr lang="en-US" sz="1100" b="0" i="0">
                          <a:solidFill>
                            <a:srgbClr val="000000"/>
                          </a:solidFill>
                          <a:effectLst/>
                          <a:latin typeface="+mn-lt"/>
                          <a:ea typeface="+mn-ea"/>
                          <a:cs typeface="+mn-cs"/>
                        </a:rPr>
                      </a:br>
                      <a:r>
                        <a:rPr lang="en-US" sz="1100" b="0" i="0">
                          <a:solidFill>
                            <a:schemeClr val="dk1"/>
                          </a:solidFill>
                          <a:effectLst/>
                          <a:latin typeface="+mn-lt"/>
                          <a:ea typeface="+mn-ea"/>
                          <a:cs typeface="+mn-cs"/>
                        </a:rPr>
                        <a:t>Domains added to the HR API would include Employee / Contractor, Organizational Reference Data, Metrics and Analytics, etc.</a:t>
                      </a:r>
                    </a:p>
                  </a:txBody>
                  <a:tcPr marL="11203" marR="11203" marT="5601" marB="5601" anchor="ctr"/>
                </a:tc>
                <a:tc>
                  <a:txBody>
                    <a:bodyPr/>
                    <a:lstStyle/>
                    <a:p>
                      <a:pPr lvl="0">
                        <a:buNone/>
                      </a:pPr>
                      <a:r>
                        <a:rPr lang="en-US" sz="1100"/>
                        <a:t>Open API / Python</a:t>
                      </a:r>
                    </a:p>
                  </a:txBody>
                  <a:tcPr marL="11203" marR="11203" marT="5601" marB="5601" anchor="ctr"/>
                </a:tc>
                <a:tc>
                  <a:txBody>
                    <a:bodyPr/>
                    <a:lstStyle/>
                    <a:p>
                      <a:pPr lvl="0">
                        <a:buNone/>
                      </a:pPr>
                      <a:r>
                        <a:rPr lang="en-US" sz="1100"/>
                        <a:t>In-Flight (P10)</a:t>
                      </a:r>
                      <a:endParaRPr lang="en-US"/>
                    </a:p>
                  </a:txBody>
                  <a:tcPr marL="11203" marR="11203" marT="5601" marB="5601" anchor="ctr"/>
                </a:tc>
                <a:extLst>
                  <a:ext uri="{0D108BD9-81ED-4DB2-BD59-A6C34878D82A}">
                    <a16:rowId xmlns:a16="http://schemas.microsoft.com/office/drawing/2014/main" val="926122212"/>
                  </a:ext>
                </a:extLst>
              </a:tr>
              <a:tr h="529720">
                <a:tc>
                  <a:txBody>
                    <a:bodyPr/>
                    <a:lstStyle/>
                    <a:p>
                      <a:pPr marL="0"/>
                      <a:r>
                        <a:rPr lang="en-US" sz="1100">
                          <a:solidFill>
                            <a:schemeClr val="dk1"/>
                          </a:solidFill>
                          <a:latin typeface="+mn-lt"/>
                          <a:ea typeface="+mn-ea"/>
                          <a:cs typeface="+mn-cs"/>
                        </a:rPr>
                        <a:t>Advanced Graphical Manager Hierarchy Analysis PoC</a:t>
                      </a:r>
                    </a:p>
                  </a:txBody>
                  <a:tcPr marL="11203" marR="11203" marT="5601" marB="5601" anchor="ctr"/>
                </a:tc>
                <a:tc>
                  <a:txBody>
                    <a:bodyPr/>
                    <a:lstStyle/>
                    <a:p>
                      <a:pPr lvl="0">
                        <a:buNone/>
                      </a:pPr>
                      <a:r>
                        <a:rPr lang="en-US" sz="1100"/>
                        <a:t>Allows deeper manager hierarchy analysis outside of direct manager relationships. Will give business better insight and analysis on multi-length chains of Manager Hierarchies (I.e. Show me all people impacted by the attrition of a specific manager). Also allows analysis and insights into clusters of employees and organizational design</a:t>
                      </a:r>
                    </a:p>
                  </a:txBody>
                  <a:tcPr marL="11203" marR="11203" marT="5601" marB="5601" anchor="ctr"/>
                </a:tc>
                <a:tc>
                  <a:txBody>
                    <a:bodyPr/>
                    <a:lstStyle/>
                    <a:p>
                      <a:pPr marL="0"/>
                      <a:r>
                        <a:rPr lang="en-US" sz="1100">
                          <a:solidFill>
                            <a:schemeClr val="dk1"/>
                          </a:solidFill>
                          <a:latin typeface="+mn-lt"/>
                          <a:ea typeface="+mn-ea"/>
                          <a:cs typeface="+mn-cs"/>
                        </a:rPr>
                        <a:t>Graph DB (neo4j / AWS Neptune)</a:t>
                      </a:r>
                    </a:p>
                  </a:txBody>
                  <a:tcPr marL="11203" marR="11203" marT="5601" marB="5601" anchor="ctr"/>
                </a:tc>
                <a:tc>
                  <a:txBody>
                    <a:bodyPr/>
                    <a:lstStyle/>
                    <a:p>
                      <a:pPr marL="0" lvl="0">
                        <a:buNone/>
                      </a:pPr>
                      <a:r>
                        <a:rPr lang="en-US" sz="1100">
                          <a:solidFill>
                            <a:schemeClr val="dk1"/>
                          </a:solidFill>
                          <a:latin typeface="+mn-lt"/>
                          <a:ea typeface="+mn-ea"/>
                          <a:cs typeface="+mn-cs"/>
                        </a:rPr>
                        <a:t>In-Flight (P12)</a:t>
                      </a:r>
                      <a:endParaRPr lang="en-US"/>
                    </a:p>
                  </a:txBody>
                  <a:tcPr marL="11203" marR="11203" marT="5601" marB="5601" anchor="ctr"/>
                </a:tc>
                <a:extLst>
                  <a:ext uri="{0D108BD9-81ED-4DB2-BD59-A6C34878D82A}">
                    <a16:rowId xmlns:a16="http://schemas.microsoft.com/office/drawing/2014/main" val="1104244802"/>
                  </a:ext>
                </a:extLst>
              </a:tr>
              <a:tr h="529720">
                <a:tc>
                  <a:txBody>
                    <a:bodyPr/>
                    <a:lstStyle/>
                    <a:p>
                      <a:r>
                        <a:rPr lang="en-US" sz="1100"/>
                        <a:t>Business Capabilities / Enterprise Architecture / Data Mapping</a:t>
                      </a:r>
                    </a:p>
                  </a:txBody>
                  <a:tcPr marL="11203" marR="11203" marT="5601" marB="5601" anchor="ctr"/>
                </a:tc>
                <a:tc>
                  <a:txBody>
                    <a:bodyPr/>
                    <a:lstStyle/>
                    <a:p>
                      <a:pPr marL="0" lvl="0">
                        <a:buNone/>
                      </a:pPr>
                      <a:r>
                        <a:rPr lang="en-US" sz="1100">
                          <a:solidFill>
                            <a:schemeClr val="dk1"/>
                          </a:solidFill>
                          <a:latin typeface="+mn-lt"/>
                          <a:ea typeface="+mn-ea"/>
                          <a:cs typeface="+mn-cs"/>
                        </a:rPr>
                        <a:t>Allows Chewy HR to think holistically about our systems, process and data, and for each business capability, identify the point of contacts / owners, KPIs and what data would be associated with them for ingestion into the HR Data Mart</a:t>
                      </a:r>
                    </a:p>
                  </a:txBody>
                  <a:tcPr marL="11203" marR="11203" marT="5601" marB="5601" anchor="ctr"/>
                </a:tc>
                <a:tc>
                  <a:txBody>
                    <a:bodyPr/>
                    <a:lstStyle/>
                    <a:p>
                      <a:pPr lvl="0">
                        <a:buNone/>
                      </a:pPr>
                      <a:r>
                        <a:rPr lang="en-US" sz="1100"/>
                        <a:t>Excel</a:t>
                      </a:r>
                    </a:p>
                  </a:txBody>
                  <a:tcPr marL="11203" marR="11203" marT="5601" marB="5601" anchor="ctr"/>
                </a:tc>
                <a:tc>
                  <a:txBody>
                    <a:bodyPr/>
                    <a:lstStyle/>
                    <a:p>
                      <a:pPr lvl="0">
                        <a:buNone/>
                      </a:pPr>
                      <a:r>
                        <a:rPr lang="en-US" sz="1100"/>
                        <a:t>In-Flight (P6 FY23)</a:t>
                      </a:r>
                      <a:endParaRPr lang="en-US"/>
                    </a:p>
                  </a:txBody>
                  <a:tcPr marL="11203" marR="11203" marT="5601" marB="5601" anchor="ctr"/>
                </a:tc>
                <a:extLst>
                  <a:ext uri="{0D108BD9-81ED-4DB2-BD59-A6C34878D82A}">
                    <a16:rowId xmlns:a16="http://schemas.microsoft.com/office/drawing/2014/main" val="1724387655"/>
                  </a:ext>
                </a:extLst>
              </a:tr>
              <a:tr h="529720">
                <a:tc>
                  <a:txBody>
                    <a:bodyPr/>
                    <a:lstStyle/>
                    <a:p>
                      <a:r>
                        <a:rPr lang="en-US" sz="1100"/>
                        <a:t>HR Analytics Portal</a:t>
                      </a:r>
                    </a:p>
                  </a:txBody>
                  <a:tcPr marL="11203" marR="11203" marT="5601" marB="5601" anchor="ctr"/>
                </a:tc>
                <a:tc>
                  <a:txBody>
                    <a:bodyPr/>
                    <a:lstStyle/>
                    <a:p>
                      <a:r>
                        <a:rPr lang="en-US" sz="1100"/>
                        <a:t>One stop shop for all insights, analytics and data questions. This portal will provide access directly to the metrics and data (with full governance and access provisioning), and embed or link to the right Tableau Dashboards. This portal will be designed with Customer Experience as the primary goal, and reduce the complexity and time to value for getting answers and insights using data.</a:t>
                      </a:r>
                    </a:p>
                  </a:txBody>
                  <a:tcPr marL="11203" marR="11203" marT="5601" marB="5601"/>
                </a:tc>
                <a:tc>
                  <a:txBody>
                    <a:bodyPr/>
                    <a:lstStyle/>
                    <a:p>
                      <a:r>
                        <a:rPr lang="en-US" sz="1100"/>
                        <a:t>Homegrown (TBD)</a:t>
                      </a:r>
                    </a:p>
                  </a:txBody>
                  <a:tcPr marL="11203" marR="11203" marT="5601" marB="5601" anchor="ctr"/>
                </a:tc>
                <a:tc>
                  <a:txBody>
                    <a:bodyPr/>
                    <a:lstStyle/>
                    <a:p>
                      <a:pPr lvl="0">
                        <a:buNone/>
                      </a:pPr>
                      <a:r>
                        <a:rPr lang="en-US" sz="1100">
                          <a:solidFill>
                            <a:schemeClr val="dk1"/>
                          </a:solidFill>
                          <a:latin typeface="+mn-lt"/>
                          <a:ea typeface="+mn-ea"/>
                          <a:cs typeface="+mn-cs"/>
                        </a:rPr>
                        <a:t>Not Started</a:t>
                      </a:r>
                    </a:p>
                  </a:txBody>
                  <a:tcPr marL="11203" marR="11203" marT="5601" marB="5601" anchor="ctr"/>
                </a:tc>
                <a:extLst>
                  <a:ext uri="{0D108BD9-81ED-4DB2-BD59-A6C34878D82A}">
                    <a16:rowId xmlns:a16="http://schemas.microsoft.com/office/drawing/2014/main" val="3842941822"/>
                  </a:ext>
                </a:extLst>
              </a:tr>
            </a:tbl>
          </a:graphicData>
        </a:graphic>
      </p:graphicFrame>
    </p:spTree>
    <p:extLst>
      <p:ext uri="{BB962C8B-B14F-4D97-AF65-F5344CB8AC3E}">
        <p14:creationId xmlns:p14="http://schemas.microsoft.com/office/powerpoint/2010/main" val="240320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Operating Model</a:t>
            </a:r>
          </a:p>
        </p:txBody>
      </p:sp>
      <p:sp>
        <p:nvSpPr>
          <p:cNvPr id="9" name="Rounded Rectangle 8">
            <a:extLst>
              <a:ext uri="{FF2B5EF4-FFF2-40B4-BE49-F238E27FC236}">
                <a16:creationId xmlns:a16="http://schemas.microsoft.com/office/drawing/2014/main" id="{7F2A34B6-B45F-FA42-8C98-043370E279B0}"/>
              </a:ext>
            </a:extLst>
          </p:cNvPr>
          <p:cNvSpPr/>
          <p:nvPr/>
        </p:nvSpPr>
        <p:spPr>
          <a:xfrm>
            <a:off x="1227525" y="5499333"/>
            <a:ext cx="2236183"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Data Storage / Security</a:t>
            </a:r>
          </a:p>
        </p:txBody>
      </p:sp>
      <p:sp>
        <p:nvSpPr>
          <p:cNvPr id="3" name="TextBox 2">
            <a:extLst>
              <a:ext uri="{FF2B5EF4-FFF2-40B4-BE49-F238E27FC236}">
                <a16:creationId xmlns:a16="http://schemas.microsoft.com/office/drawing/2014/main" id="{ED660A09-69E6-E542-B678-3DC0957CC296}"/>
              </a:ext>
            </a:extLst>
          </p:cNvPr>
          <p:cNvSpPr txBox="1"/>
          <p:nvPr/>
        </p:nvSpPr>
        <p:spPr>
          <a:xfrm>
            <a:off x="1227525" y="1044357"/>
            <a:ext cx="9683694" cy="461665"/>
          </a:xfrm>
          <a:prstGeom prst="homePlate">
            <a:avLst/>
          </a:prstGeom>
          <a:solidFill>
            <a:schemeClr val="bg1">
              <a:lumMod val="95000"/>
            </a:schemeClr>
          </a:solidFill>
          <a:ln w="19050">
            <a:solidFill>
              <a:schemeClr val="bg1">
                <a:lumMod val="50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a:solidFill>
                  <a:schemeClr val="accent1">
                    <a:lumMod val="75000"/>
                  </a:schemeClr>
                </a:solidFill>
              </a:rPr>
              <a:t>People Analytics Pillars</a:t>
            </a:r>
          </a:p>
        </p:txBody>
      </p:sp>
      <p:grpSp>
        <p:nvGrpSpPr>
          <p:cNvPr id="14" name="Group 13">
            <a:extLst>
              <a:ext uri="{FF2B5EF4-FFF2-40B4-BE49-F238E27FC236}">
                <a16:creationId xmlns:a16="http://schemas.microsoft.com/office/drawing/2014/main" id="{7719F18B-5D5E-D04F-BAEE-AA8FAFECC180}"/>
              </a:ext>
            </a:extLst>
          </p:cNvPr>
          <p:cNvGrpSpPr/>
          <p:nvPr/>
        </p:nvGrpSpPr>
        <p:grpSpPr>
          <a:xfrm>
            <a:off x="1166251" y="1800706"/>
            <a:ext cx="2427567" cy="2354920"/>
            <a:chOff x="7558348" y="3225916"/>
            <a:chExt cx="2147188" cy="2354920"/>
          </a:xfrm>
        </p:grpSpPr>
        <p:sp>
          <p:nvSpPr>
            <p:cNvPr id="10" name="Rounded Rectangle 9">
              <a:extLst>
                <a:ext uri="{FF2B5EF4-FFF2-40B4-BE49-F238E27FC236}">
                  <a16:creationId xmlns:a16="http://schemas.microsoft.com/office/drawing/2014/main" id="{ED58F211-EC97-494D-94E4-E4D69CB3D7EB}"/>
                </a:ext>
              </a:extLst>
            </p:cNvPr>
            <p:cNvSpPr/>
            <p:nvPr/>
          </p:nvSpPr>
          <p:spPr>
            <a:xfrm>
              <a:off x="7558348" y="3533026"/>
              <a:ext cx="2147188" cy="204781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71450" indent="-171450">
                <a:buFont typeface="Arial" panose="020B0604020202020204" pitchFamily="34" charset="0"/>
                <a:buChar char="•"/>
              </a:pPr>
              <a:endParaRPr lang="en-US" sz="1200">
                <a:solidFill>
                  <a:schemeClr val="accent1"/>
                </a:solidFill>
              </a:endParaRPr>
            </a:p>
            <a:p>
              <a:pPr marL="171450" indent="-171450">
                <a:buFont typeface="Arial" panose="020B0604020202020204" pitchFamily="34" charset="0"/>
                <a:buChar char="•"/>
              </a:pPr>
              <a:endParaRPr lang="en-US" sz="1200">
                <a:solidFill>
                  <a:schemeClr val="accent1"/>
                </a:solidFill>
              </a:endParaRPr>
            </a:p>
            <a:p>
              <a:pPr marL="171450" indent="-171450">
                <a:buFont typeface="Arial" panose="020B0604020202020204" pitchFamily="34" charset="0"/>
                <a:buChar char="•"/>
              </a:pPr>
              <a:r>
                <a:rPr lang="en-US" sz="1200">
                  <a:solidFill>
                    <a:schemeClr val="accent1"/>
                  </a:solidFill>
                </a:rPr>
                <a:t>Define and shape overall data strategy and supporting tech </a:t>
              </a:r>
              <a:endParaRPr lang="en-US" sz="1200">
                <a:solidFill>
                  <a:schemeClr val="accent1"/>
                </a:solidFill>
                <a:highlight>
                  <a:srgbClr val="FFFF00"/>
                </a:highlight>
                <a:cs typeface="Calibri"/>
              </a:endParaRPr>
            </a:p>
            <a:p>
              <a:pPr marL="171450" indent="-171450">
                <a:buFont typeface="Arial" panose="020B0604020202020204" pitchFamily="34" charset="0"/>
                <a:buChar char="•"/>
              </a:pPr>
              <a:r>
                <a:rPr lang="en-US" sz="1200">
                  <a:solidFill>
                    <a:schemeClr val="accent1"/>
                  </a:solidFill>
                  <a:cs typeface="Calibri"/>
                </a:rPr>
                <a:t>Own the HR data dictionary for data defintions / metrics</a:t>
              </a:r>
            </a:p>
            <a:p>
              <a:pPr marL="171450" indent="-171450">
                <a:buFont typeface="Arial" panose="020B0604020202020204" pitchFamily="34" charset="0"/>
                <a:buChar char="•"/>
              </a:pPr>
              <a:r>
                <a:rPr lang="en-US" sz="1200">
                  <a:solidFill>
                    <a:schemeClr val="accent1"/>
                  </a:solidFill>
                </a:rPr>
                <a:t>Act as primary authority on data model</a:t>
              </a:r>
              <a:endParaRPr lang="en-US">
                <a:solidFill>
                  <a:schemeClr val="accent1"/>
                </a:solidFill>
              </a:endParaRPr>
            </a:p>
            <a:p>
              <a:pPr marL="171450" indent="-171450">
                <a:buFont typeface="Arial" panose="020B0604020202020204" pitchFamily="34" charset="0"/>
                <a:buChar char="•"/>
              </a:pPr>
              <a:r>
                <a:rPr lang="en-US" sz="1200">
                  <a:solidFill>
                    <a:schemeClr val="accent1"/>
                  </a:solidFill>
                </a:rPr>
                <a:t>Establish governing and data quality strategies</a:t>
              </a:r>
            </a:p>
          </p:txBody>
        </p:sp>
        <p:sp>
          <p:nvSpPr>
            <p:cNvPr id="12" name="Rounded Rectangle 11">
              <a:extLst>
                <a:ext uri="{FF2B5EF4-FFF2-40B4-BE49-F238E27FC236}">
                  <a16:creationId xmlns:a16="http://schemas.microsoft.com/office/drawing/2014/main" id="{1C4EFEB2-BFC9-DC4E-977B-310202BAE3B8}"/>
                </a:ext>
              </a:extLst>
            </p:cNvPr>
            <p:cNvSpPr/>
            <p:nvPr/>
          </p:nvSpPr>
          <p:spPr>
            <a:xfrm>
              <a:off x="7612546" y="3354534"/>
              <a:ext cx="1987119" cy="21562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0455A497-4F3D-2D49-9CA3-C7724BA9DA0A}"/>
                </a:ext>
              </a:extLst>
            </p:cNvPr>
            <p:cNvSpPr/>
            <p:nvPr/>
          </p:nvSpPr>
          <p:spPr>
            <a:xfrm>
              <a:off x="7612547" y="3225916"/>
              <a:ext cx="1987118"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Data Strategy</a:t>
              </a:r>
            </a:p>
          </p:txBody>
        </p:sp>
      </p:grpSp>
      <p:grpSp>
        <p:nvGrpSpPr>
          <p:cNvPr id="15" name="Group 14">
            <a:extLst>
              <a:ext uri="{FF2B5EF4-FFF2-40B4-BE49-F238E27FC236}">
                <a16:creationId xmlns:a16="http://schemas.microsoft.com/office/drawing/2014/main" id="{328C4B3D-ABD4-6449-93FE-9EC87ADB238F}"/>
              </a:ext>
            </a:extLst>
          </p:cNvPr>
          <p:cNvGrpSpPr/>
          <p:nvPr/>
        </p:nvGrpSpPr>
        <p:grpSpPr>
          <a:xfrm>
            <a:off x="3647072" y="1806023"/>
            <a:ext cx="2448928" cy="2447831"/>
            <a:chOff x="7558349" y="3225916"/>
            <a:chExt cx="2166082" cy="2447831"/>
          </a:xfrm>
        </p:grpSpPr>
        <p:sp>
          <p:nvSpPr>
            <p:cNvPr id="16" name="Rounded Rectangle 15">
              <a:extLst>
                <a:ext uri="{FF2B5EF4-FFF2-40B4-BE49-F238E27FC236}">
                  <a16:creationId xmlns:a16="http://schemas.microsoft.com/office/drawing/2014/main" id="{8BDFBE70-8147-3B4B-B38B-77D97AECD3D2}"/>
                </a:ext>
              </a:extLst>
            </p:cNvPr>
            <p:cNvSpPr/>
            <p:nvPr/>
          </p:nvSpPr>
          <p:spPr>
            <a:xfrm>
              <a:off x="7558349" y="3527709"/>
              <a:ext cx="2166082" cy="214603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accent1"/>
                  </a:solidFill>
                </a:rPr>
                <a:t>Set the vision and strategy of data products and BI tools to support the analytics, reporting, and decision support needs for HR and business teams</a:t>
              </a:r>
            </a:p>
          </p:txBody>
        </p:sp>
        <p:sp>
          <p:nvSpPr>
            <p:cNvPr id="17" name="Rounded Rectangle 16">
              <a:extLst>
                <a:ext uri="{FF2B5EF4-FFF2-40B4-BE49-F238E27FC236}">
                  <a16:creationId xmlns:a16="http://schemas.microsoft.com/office/drawing/2014/main" id="{242C4F00-7CAB-AD4E-91D1-CAC2375E1F91}"/>
                </a:ext>
              </a:extLst>
            </p:cNvPr>
            <p:cNvSpPr/>
            <p:nvPr/>
          </p:nvSpPr>
          <p:spPr>
            <a:xfrm>
              <a:off x="7612547" y="3354534"/>
              <a:ext cx="1984248" cy="2156250"/>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EB4E054-40D9-0C47-A3A4-21794DF36282}"/>
                </a:ext>
              </a:extLst>
            </p:cNvPr>
            <p:cNvSpPr/>
            <p:nvPr/>
          </p:nvSpPr>
          <p:spPr>
            <a:xfrm>
              <a:off x="7612547" y="3225916"/>
              <a:ext cx="1987118" cy="700109"/>
            </a:xfrm>
            <a:prstGeom prst="roundRect">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HRBI &amp; Tools</a:t>
              </a:r>
            </a:p>
          </p:txBody>
        </p:sp>
      </p:grpSp>
      <p:grpSp>
        <p:nvGrpSpPr>
          <p:cNvPr id="19" name="Group 18">
            <a:extLst>
              <a:ext uri="{FF2B5EF4-FFF2-40B4-BE49-F238E27FC236}">
                <a16:creationId xmlns:a16="http://schemas.microsoft.com/office/drawing/2014/main" id="{5DFBDE19-8501-0C47-AD15-10B42D88C3EB}"/>
              </a:ext>
            </a:extLst>
          </p:cNvPr>
          <p:cNvGrpSpPr/>
          <p:nvPr/>
        </p:nvGrpSpPr>
        <p:grpSpPr>
          <a:xfrm>
            <a:off x="6126166" y="1797342"/>
            <a:ext cx="2419153" cy="2447831"/>
            <a:chOff x="7558349" y="3225916"/>
            <a:chExt cx="2139746" cy="2447831"/>
          </a:xfrm>
        </p:grpSpPr>
        <p:sp>
          <p:nvSpPr>
            <p:cNvPr id="20" name="Rounded Rectangle 19">
              <a:extLst>
                <a:ext uri="{FF2B5EF4-FFF2-40B4-BE49-F238E27FC236}">
                  <a16:creationId xmlns:a16="http://schemas.microsoft.com/office/drawing/2014/main" id="{B43FD392-43BD-F64F-8336-6C4DD00328B5}"/>
                </a:ext>
              </a:extLst>
            </p:cNvPr>
            <p:cNvSpPr/>
            <p:nvPr/>
          </p:nvSpPr>
          <p:spPr>
            <a:xfrm>
              <a:off x="7558349" y="3536389"/>
              <a:ext cx="2139746" cy="213735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accent1"/>
                  </a:solidFill>
                </a:rPr>
                <a:t>Deliver people analytics consulting</a:t>
              </a:r>
            </a:p>
            <a:p>
              <a:pPr marL="171450" indent="-171450">
                <a:buFont typeface="Arial" panose="020B0604020202020204" pitchFamily="34" charset="0"/>
                <a:buChar char="•"/>
              </a:pPr>
              <a:r>
                <a:rPr lang="en-US" sz="1200">
                  <a:solidFill>
                    <a:schemeClr val="accent1"/>
                  </a:solidFill>
                </a:rPr>
                <a:t>Drive the adoption and evolution of our people analytics products, storytelling, and external benchmarking</a:t>
              </a:r>
            </a:p>
          </p:txBody>
        </p:sp>
        <p:sp>
          <p:nvSpPr>
            <p:cNvPr id="21" name="Rounded Rectangle 20">
              <a:extLst>
                <a:ext uri="{FF2B5EF4-FFF2-40B4-BE49-F238E27FC236}">
                  <a16:creationId xmlns:a16="http://schemas.microsoft.com/office/drawing/2014/main" id="{BDE0FAE6-165C-6D4B-9D89-5D872D522D85}"/>
                </a:ext>
              </a:extLst>
            </p:cNvPr>
            <p:cNvSpPr/>
            <p:nvPr/>
          </p:nvSpPr>
          <p:spPr>
            <a:xfrm>
              <a:off x="7612547" y="3354534"/>
              <a:ext cx="1984248" cy="215937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064D2A7A-D9EE-464C-9294-777C5A725963}"/>
                </a:ext>
              </a:extLst>
            </p:cNvPr>
            <p:cNvSpPr/>
            <p:nvPr/>
          </p:nvSpPr>
          <p:spPr>
            <a:xfrm>
              <a:off x="7612547" y="3225916"/>
              <a:ext cx="1984248" cy="700109"/>
            </a:xfrm>
            <a:prstGeom prst="roundRect">
              <a:avLst/>
            </a:prstGeom>
            <a:solidFill>
              <a:schemeClr val="accent5">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People Insights</a:t>
              </a:r>
            </a:p>
          </p:txBody>
        </p:sp>
      </p:grpSp>
      <p:grpSp>
        <p:nvGrpSpPr>
          <p:cNvPr id="23" name="Group 22">
            <a:extLst>
              <a:ext uri="{FF2B5EF4-FFF2-40B4-BE49-F238E27FC236}">
                <a16:creationId xmlns:a16="http://schemas.microsoft.com/office/drawing/2014/main" id="{B6E76C56-EBAB-CD41-B9A1-BD23E9535324}"/>
              </a:ext>
            </a:extLst>
          </p:cNvPr>
          <p:cNvGrpSpPr/>
          <p:nvPr/>
        </p:nvGrpSpPr>
        <p:grpSpPr>
          <a:xfrm>
            <a:off x="8606595" y="1794484"/>
            <a:ext cx="2419153" cy="2428516"/>
            <a:chOff x="7558349" y="3225916"/>
            <a:chExt cx="2139746" cy="2428516"/>
          </a:xfrm>
        </p:grpSpPr>
        <p:sp>
          <p:nvSpPr>
            <p:cNvPr id="24" name="Rounded Rectangle 23">
              <a:extLst>
                <a:ext uri="{FF2B5EF4-FFF2-40B4-BE49-F238E27FC236}">
                  <a16:creationId xmlns:a16="http://schemas.microsoft.com/office/drawing/2014/main" id="{2BE69F49-9176-484D-A9DF-3B38F83305BF}"/>
                </a:ext>
              </a:extLst>
            </p:cNvPr>
            <p:cNvSpPr/>
            <p:nvPr/>
          </p:nvSpPr>
          <p:spPr>
            <a:xfrm>
              <a:off x="7558349" y="3539247"/>
              <a:ext cx="2139746" cy="21151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200">
                  <a:solidFill>
                    <a:schemeClr val="accent1"/>
                  </a:solidFill>
                </a:rPr>
                <a:t>Responsible for portfolio planning, lab and experimentation, and data science projects aimed to uncover new insights and opportunities for HR</a:t>
              </a:r>
            </a:p>
          </p:txBody>
        </p:sp>
        <p:sp>
          <p:nvSpPr>
            <p:cNvPr id="25" name="Rounded Rectangle 24">
              <a:extLst>
                <a:ext uri="{FF2B5EF4-FFF2-40B4-BE49-F238E27FC236}">
                  <a16:creationId xmlns:a16="http://schemas.microsoft.com/office/drawing/2014/main" id="{0DD4DCC6-CCE7-D945-8F83-A3F365978683}"/>
                </a:ext>
              </a:extLst>
            </p:cNvPr>
            <p:cNvSpPr/>
            <p:nvPr/>
          </p:nvSpPr>
          <p:spPr>
            <a:xfrm>
              <a:off x="7612547" y="3354534"/>
              <a:ext cx="1984248" cy="2159378"/>
            </a:xfrm>
            <a:prstGeom prst="round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917DA5FF-71E9-984A-B619-A61B0238940E}"/>
                </a:ext>
              </a:extLst>
            </p:cNvPr>
            <p:cNvSpPr/>
            <p:nvPr/>
          </p:nvSpPr>
          <p:spPr>
            <a:xfrm>
              <a:off x="7612547" y="3225916"/>
              <a:ext cx="1984248" cy="7001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People Science</a:t>
              </a:r>
            </a:p>
            <a:p>
              <a:pPr algn="ctr"/>
              <a:r>
                <a:rPr lang="en-US" sz="1100"/>
                <a:t>(Portfolio, Lab, Research)</a:t>
              </a:r>
              <a:endParaRPr lang="en-US"/>
            </a:p>
          </p:txBody>
        </p:sp>
      </p:grpSp>
      <p:sp>
        <p:nvSpPr>
          <p:cNvPr id="32" name="Rounded Rectangle 31">
            <a:extLst>
              <a:ext uri="{FF2B5EF4-FFF2-40B4-BE49-F238E27FC236}">
                <a16:creationId xmlns:a16="http://schemas.microsoft.com/office/drawing/2014/main" id="{B4D4FD55-EB92-D34F-9BEE-E39221B783C9}"/>
              </a:ext>
            </a:extLst>
          </p:cNvPr>
          <p:cNvSpPr/>
          <p:nvPr/>
        </p:nvSpPr>
        <p:spPr>
          <a:xfrm>
            <a:off x="1227525" y="6093018"/>
            <a:ext cx="9683693"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Integrated, Data-Driven HR Insights with Adoption Measurement / Feedback Loop</a:t>
            </a:r>
          </a:p>
        </p:txBody>
      </p:sp>
      <p:sp>
        <p:nvSpPr>
          <p:cNvPr id="33" name="Rounded Rectangle 32">
            <a:extLst>
              <a:ext uri="{FF2B5EF4-FFF2-40B4-BE49-F238E27FC236}">
                <a16:creationId xmlns:a16="http://schemas.microsoft.com/office/drawing/2014/main" id="{F8EF6272-C92D-0944-9115-193FC35D7D47}"/>
              </a:ext>
            </a:extLst>
          </p:cNvPr>
          <p:cNvSpPr/>
          <p:nvPr/>
        </p:nvSpPr>
        <p:spPr>
          <a:xfrm>
            <a:off x="1227525" y="4323559"/>
            <a:ext cx="2242017"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Data</a:t>
            </a:r>
            <a:r>
              <a:rPr lang="en-US" sz="1600"/>
              <a:t> </a:t>
            </a:r>
            <a:r>
              <a:rPr lang="en-US" sz="1400"/>
              <a:t>Architecture</a:t>
            </a:r>
          </a:p>
        </p:txBody>
      </p:sp>
      <p:sp>
        <p:nvSpPr>
          <p:cNvPr id="34" name="Rounded Rectangle 33">
            <a:extLst>
              <a:ext uri="{FF2B5EF4-FFF2-40B4-BE49-F238E27FC236}">
                <a16:creationId xmlns:a16="http://schemas.microsoft.com/office/drawing/2014/main" id="{F19E9486-931A-AF48-AC66-B5D5B382B341}"/>
              </a:ext>
            </a:extLst>
          </p:cNvPr>
          <p:cNvSpPr/>
          <p:nvPr/>
        </p:nvSpPr>
        <p:spPr>
          <a:xfrm>
            <a:off x="6186098" y="5498763"/>
            <a:ext cx="4725120"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Storytelling and Insight Generation</a:t>
            </a:r>
          </a:p>
        </p:txBody>
      </p:sp>
      <p:sp>
        <p:nvSpPr>
          <p:cNvPr id="35" name="Rounded Rectangle 34">
            <a:extLst>
              <a:ext uri="{FF2B5EF4-FFF2-40B4-BE49-F238E27FC236}">
                <a16:creationId xmlns:a16="http://schemas.microsoft.com/office/drawing/2014/main" id="{EACF582E-1307-F44C-BB5F-905EEA06EBDD}"/>
              </a:ext>
            </a:extLst>
          </p:cNvPr>
          <p:cNvSpPr/>
          <p:nvPr/>
        </p:nvSpPr>
        <p:spPr>
          <a:xfrm>
            <a:off x="6186098" y="4929449"/>
            <a:ext cx="2244865"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chemeClr val="bg1"/>
                </a:solidFill>
              </a:rPr>
              <a:t>Info</a:t>
            </a:r>
            <a:r>
              <a:rPr lang="en-US" sz="1400"/>
              <a:t>rm and measure the </a:t>
            </a:r>
            <a:endParaRPr lang="en-US" sz="1600"/>
          </a:p>
          <a:p>
            <a:pPr algn="ctr"/>
            <a:r>
              <a:rPr lang="en-US" sz="1400"/>
              <a:t>HR</a:t>
            </a:r>
            <a:r>
              <a:rPr lang="en-US" sz="1600"/>
              <a:t> </a:t>
            </a:r>
            <a:r>
              <a:rPr lang="en-US" sz="1400"/>
              <a:t>Strategy</a:t>
            </a:r>
            <a:r>
              <a:rPr lang="en-US" sz="1600"/>
              <a:t> </a:t>
            </a:r>
            <a:endParaRPr lang="en-US" sz="1600">
              <a:cs typeface="Calibri"/>
            </a:endParaRPr>
          </a:p>
        </p:txBody>
      </p:sp>
      <p:sp>
        <p:nvSpPr>
          <p:cNvPr id="36" name="Rounded Rectangle 35">
            <a:extLst>
              <a:ext uri="{FF2B5EF4-FFF2-40B4-BE49-F238E27FC236}">
                <a16:creationId xmlns:a16="http://schemas.microsoft.com/office/drawing/2014/main" id="{25A3FA29-C19E-DB4A-8BA8-75958D2D0157}"/>
              </a:ext>
            </a:extLst>
          </p:cNvPr>
          <p:cNvSpPr/>
          <p:nvPr/>
        </p:nvSpPr>
        <p:spPr>
          <a:xfrm>
            <a:off x="3708347" y="4934482"/>
            <a:ext cx="2240846"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Reporting Products (Sustainability / Reliability)</a:t>
            </a:r>
          </a:p>
        </p:txBody>
      </p:sp>
      <p:sp>
        <p:nvSpPr>
          <p:cNvPr id="37" name="Rounded Rectangle 36">
            <a:extLst>
              <a:ext uri="{FF2B5EF4-FFF2-40B4-BE49-F238E27FC236}">
                <a16:creationId xmlns:a16="http://schemas.microsoft.com/office/drawing/2014/main" id="{5FBE6F97-7A64-D343-BEAE-8DDC0F62D9FB}"/>
              </a:ext>
            </a:extLst>
          </p:cNvPr>
          <p:cNvSpPr/>
          <p:nvPr/>
        </p:nvSpPr>
        <p:spPr>
          <a:xfrm>
            <a:off x="6187441" y="4323559"/>
            <a:ext cx="2243349"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Client / Adoption Support</a:t>
            </a:r>
            <a:endParaRPr lang="en-US" sz="1400">
              <a:cs typeface="Calibri"/>
            </a:endParaRPr>
          </a:p>
        </p:txBody>
      </p:sp>
      <p:sp>
        <p:nvSpPr>
          <p:cNvPr id="38" name="Rounded Rectangle 37">
            <a:extLst>
              <a:ext uri="{FF2B5EF4-FFF2-40B4-BE49-F238E27FC236}">
                <a16:creationId xmlns:a16="http://schemas.microsoft.com/office/drawing/2014/main" id="{D7FD31B5-01D5-2246-94FF-CDC2945CF2BE}"/>
              </a:ext>
            </a:extLst>
          </p:cNvPr>
          <p:cNvSpPr/>
          <p:nvPr/>
        </p:nvSpPr>
        <p:spPr>
          <a:xfrm>
            <a:off x="8667868" y="4926216"/>
            <a:ext cx="2243349"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Deep Analytics / Projects / Forecasting</a:t>
            </a:r>
          </a:p>
        </p:txBody>
      </p:sp>
      <p:sp>
        <p:nvSpPr>
          <p:cNvPr id="39" name="Rounded Rectangle 38">
            <a:extLst>
              <a:ext uri="{FF2B5EF4-FFF2-40B4-BE49-F238E27FC236}">
                <a16:creationId xmlns:a16="http://schemas.microsoft.com/office/drawing/2014/main" id="{97EB0212-B0A1-E848-BEA5-616FAE4B5627}"/>
              </a:ext>
            </a:extLst>
          </p:cNvPr>
          <p:cNvSpPr/>
          <p:nvPr/>
        </p:nvSpPr>
        <p:spPr>
          <a:xfrm>
            <a:off x="8667867" y="4323559"/>
            <a:ext cx="2243349"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Experimentation /</a:t>
            </a:r>
          </a:p>
          <a:p>
            <a:pPr algn="ctr"/>
            <a:r>
              <a:rPr lang="en-US" sz="1400"/>
              <a:t>Descriptive Statistics</a:t>
            </a:r>
          </a:p>
        </p:txBody>
      </p:sp>
      <p:sp>
        <p:nvSpPr>
          <p:cNvPr id="41" name="Rounded Rectangle 40">
            <a:extLst>
              <a:ext uri="{FF2B5EF4-FFF2-40B4-BE49-F238E27FC236}">
                <a16:creationId xmlns:a16="http://schemas.microsoft.com/office/drawing/2014/main" id="{75EEB884-8D3D-414A-882F-F644E503E18B}"/>
              </a:ext>
            </a:extLst>
          </p:cNvPr>
          <p:cNvSpPr/>
          <p:nvPr/>
        </p:nvSpPr>
        <p:spPr>
          <a:xfrm>
            <a:off x="3708347" y="4333056"/>
            <a:ext cx="2242017"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Dashboards / Visualization</a:t>
            </a:r>
          </a:p>
        </p:txBody>
      </p:sp>
      <p:sp>
        <p:nvSpPr>
          <p:cNvPr id="42" name="Rounded Rectangle 41">
            <a:extLst>
              <a:ext uri="{FF2B5EF4-FFF2-40B4-BE49-F238E27FC236}">
                <a16:creationId xmlns:a16="http://schemas.microsoft.com/office/drawing/2014/main" id="{AA042FCF-0000-2349-A4AB-FFB19074B362}"/>
              </a:ext>
            </a:extLst>
          </p:cNvPr>
          <p:cNvSpPr/>
          <p:nvPr/>
        </p:nvSpPr>
        <p:spPr>
          <a:xfrm>
            <a:off x="1221691" y="4932732"/>
            <a:ext cx="2242017"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Data Governance</a:t>
            </a:r>
          </a:p>
        </p:txBody>
      </p:sp>
      <p:sp>
        <p:nvSpPr>
          <p:cNvPr id="5" name="Rounded Rectangle 4">
            <a:extLst>
              <a:ext uri="{FF2B5EF4-FFF2-40B4-BE49-F238E27FC236}">
                <a16:creationId xmlns:a16="http://schemas.microsoft.com/office/drawing/2014/main" id="{7A494FDE-4A7E-33FC-FB11-A97484121BE9}"/>
              </a:ext>
            </a:extLst>
          </p:cNvPr>
          <p:cNvSpPr/>
          <p:nvPr/>
        </p:nvSpPr>
        <p:spPr>
          <a:xfrm>
            <a:off x="3705210" y="5503989"/>
            <a:ext cx="2236183" cy="461665"/>
          </a:xfrm>
          <a:prstGeom prst="roundRect">
            <a:avLst/>
          </a:prstGeom>
          <a:solidFill>
            <a:schemeClr val="bg1">
              <a:lumMod val="65000"/>
            </a:schemeClr>
          </a:solidFill>
          <a:ln w="190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UX / Design</a:t>
            </a:r>
          </a:p>
        </p:txBody>
      </p:sp>
    </p:spTree>
    <p:extLst>
      <p:ext uri="{BB962C8B-B14F-4D97-AF65-F5344CB8AC3E}">
        <p14:creationId xmlns:p14="http://schemas.microsoft.com/office/powerpoint/2010/main" val="3359438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219474" y="15319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Team Org Chart</a:t>
            </a:r>
          </a:p>
        </p:txBody>
      </p:sp>
      <p:sp>
        <p:nvSpPr>
          <p:cNvPr id="5" name="Rounded Rectangle 4">
            <a:extLst>
              <a:ext uri="{FF2B5EF4-FFF2-40B4-BE49-F238E27FC236}">
                <a16:creationId xmlns:a16="http://schemas.microsoft.com/office/drawing/2014/main" id="{206BB134-0CFE-A69B-3D61-73D5CCB3F2E5}"/>
              </a:ext>
            </a:extLst>
          </p:cNvPr>
          <p:cNvSpPr/>
          <p:nvPr/>
        </p:nvSpPr>
        <p:spPr>
          <a:xfrm>
            <a:off x="4951394" y="1064690"/>
            <a:ext cx="2289213"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t>Open</a:t>
            </a:r>
            <a:br>
              <a:rPr lang="en-US"/>
            </a:br>
            <a:r>
              <a:rPr lang="en-US" sz="1400"/>
              <a:t> Director, </a:t>
            </a:r>
            <a:endParaRPr lang="en-US"/>
          </a:p>
          <a:p>
            <a:pPr algn="ctr"/>
            <a:r>
              <a:rPr lang="en-US" sz="1400"/>
              <a:t>Enterprise People Analytics </a:t>
            </a:r>
            <a:endParaRPr lang="en-US">
              <a:cs typeface="Calibri"/>
            </a:endParaRPr>
          </a:p>
        </p:txBody>
      </p:sp>
      <p:sp>
        <p:nvSpPr>
          <p:cNvPr id="6" name="Rounded Rectangle 5">
            <a:extLst>
              <a:ext uri="{FF2B5EF4-FFF2-40B4-BE49-F238E27FC236}">
                <a16:creationId xmlns:a16="http://schemas.microsoft.com/office/drawing/2014/main" id="{8B7B36E3-F188-537D-BB3C-66223F30F772}"/>
              </a:ext>
            </a:extLst>
          </p:cNvPr>
          <p:cNvSpPr/>
          <p:nvPr/>
        </p:nvSpPr>
        <p:spPr>
          <a:xfrm>
            <a:off x="6312018" y="2047021"/>
            <a:ext cx="2289213" cy="700109"/>
          </a:xfrm>
          <a:prstGeom prst="roundRect">
            <a:avLst/>
          </a:prstGeom>
          <a:solidFill>
            <a:schemeClr val="accent5">
              <a:lumMod val="75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Nicole </a:t>
            </a:r>
            <a:r>
              <a:rPr lang="en-US" err="1"/>
              <a:t>Ziliotto</a:t>
            </a:r>
            <a:br>
              <a:rPr lang="en-US"/>
            </a:br>
            <a:r>
              <a:rPr lang="en-US" sz="1400"/>
              <a:t>Manager, People Insights</a:t>
            </a:r>
          </a:p>
        </p:txBody>
      </p:sp>
      <p:sp>
        <p:nvSpPr>
          <p:cNvPr id="7" name="Rounded Rectangle 6">
            <a:extLst>
              <a:ext uri="{FF2B5EF4-FFF2-40B4-BE49-F238E27FC236}">
                <a16:creationId xmlns:a16="http://schemas.microsoft.com/office/drawing/2014/main" id="{762CCBD8-C309-D793-E5D3-56A9A8F04010}"/>
              </a:ext>
            </a:extLst>
          </p:cNvPr>
          <p:cNvSpPr/>
          <p:nvPr/>
        </p:nvSpPr>
        <p:spPr>
          <a:xfrm>
            <a:off x="9236956" y="2047021"/>
            <a:ext cx="2289213" cy="7001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Sadie </a:t>
            </a:r>
            <a:r>
              <a:rPr lang="en-US" err="1"/>
              <a:t>Rangaraj</a:t>
            </a:r>
            <a:br>
              <a:rPr lang="en-US"/>
            </a:br>
            <a:r>
              <a:rPr lang="en-US" sz="1400"/>
              <a:t>Manager, People Insights</a:t>
            </a:r>
          </a:p>
        </p:txBody>
      </p:sp>
      <p:sp>
        <p:nvSpPr>
          <p:cNvPr id="8" name="Rounded Rectangle 7">
            <a:extLst>
              <a:ext uri="{FF2B5EF4-FFF2-40B4-BE49-F238E27FC236}">
                <a16:creationId xmlns:a16="http://schemas.microsoft.com/office/drawing/2014/main" id="{D6B39CEA-3F89-E2BA-9836-60BE9C0119C9}"/>
              </a:ext>
            </a:extLst>
          </p:cNvPr>
          <p:cNvSpPr/>
          <p:nvPr/>
        </p:nvSpPr>
        <p:spPr>
          <a:xfrm>
            <a:off x="3387080" y="2047021"/>
            <a:ext cx="2289213" cy="700109"/>
          </a:xfrm>
          <a:prstGeom prst="roundRect">
            <a:avLst/>
          </a:prstGeom>
          <a:solidFill>
            <a:schemeClr val="accent3">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Kyle Christman</a:t>
            </a:r>
            <a:br>
              <a:rPr lang="en-US"/>
            </a:br>
            <a:r>
              <a:rPr lang="en-US" sz="1400"/>
              <a:t>Manager, People Insights</a:t>
            </a:r>
          </a:p>
        </p:txBody>
      </p:sp>
      <p:sp>
        <p:nvSpPr>
          <p:cNvPr id="11" name="Rounded Rectangle 10">
            <a:extLst>
              <a:ext uri="{FF2B5EF4-FFF2-40B4-BE49-F238E27FC236}">
                <a16:creationId xmlns:a16="http://schemas.microsoft.com/office/drawing/2014/main" id="{DAF141B4-7AF8-2425-1A94-4643F1E75F67}"/>
              </a:ext>
            </a:extLst>
          </p:cNvPr>
          <p:cNvSpPr/>
          <p:nvPr/>
        </p:nvSpPr>
        <p:spPr>
          <a:xfrm>
            <a:off x="462142" y="2047021"/>
            <a:ext cx="2289213"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Matthias Chan</a:t>
            </a:r>
            <a:br>
              <a:rPr lang="en-US"/>
            </a:br>
            <a:r>
              <a:rPr lang="en-US" sz="1400"/>
              <a:t>AD, Data Architect</a:t>
            </a:r>
          </a:p>
        </p:txBody>
      </p:sp>
      <p:sp>
        <p:nvSpPr>
          <p:cNvPr id="27" name="Rounded Rectangle 26">
            <a:extLst>
              <a:ext uri="{FF2B5EF4-FFF2-40B4-BE49-F238E27FC236}">
                <a16:creationId xmlns:a16="http://schemas.microsoft.com/office/drawing/2014/main" id="{F2CDAED0-D889-966A-E97C-C7F665084410}"/>
              </a:ext>
            </a:extLst>
          </p:cNvPr>
          <p:cNvSpPr/>
          <p:nvPr/>
        </p:nvSpPr>
        <p:spPr>
          <a:xfrm>
            <a:off x="6552071" y="3012293"/>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Keelie Williams</a:t>
            </a:r>
            <a:br>
              <a:rPr lang="en-US" sz="1600">
                <a:solidFill>
                  <a:schemeClr val="accent1">
                    <a:lumMod val="50000"/>
                  </a:schemeClr>
                </a:solidFill>
              </a:rPr>
            </a:br>
            <a:r>
              <a:rPr lang="en-US" sz="1200">
                <a:solidFill>
                  <a:schemeClr val="accent1">
                    <a:lumMod val="50000"/>
                  </a:schemeClr>
                </a:solidFill>
              </a:rPr>
              <a:t>Sr. People Insights Manager</a:t>
            </a:r>
            <a:endParaRPr lang="en-US" sz="1600">
              <a:solidFill>
                <a:schemeClr val="accent1">
                  <a:lumMod val="50000"/>
                </a:schemeClr>
              </a:solidFill>
            </a:endParaRPr>
          </a:p>
        </p:txBody>
      </p:sp>
      <p:sp>
        <p:nvSpPr>
          <p:cNvPr id="28" name="Rounded Rectangle 27">
            <a:extLst>
              <a:ext uri="{FF2B5EF4-FFF2-40B4-BE49-F238E27FC236}">
                <a16:creationId xmlns:a16="http://schemas.microsoft.com/office/drawing/2014/main" id="{E54C6FE6-86E7-2AFC-86B7-689D8CE877E3}"/>
              </a:ext>
            </a:extLst>
          </p:cNvPr>
          <p:cNvSpPr/>
          <p:nvPr/>
        </p:nvSpPr>
        <p:spPr>
          <a:xfrm>
            <a:off x="6552071" y="3873731"/>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Daljeet Gambhir</a:t>
            </a:r>
            <a:br>
              <a:rPr lang="en-US" sz="1600">
                <a:solidFill>
                  <a:schemeClr val="accent1">
                    <a:lumMod val="50000"/>
                  </a:schemeClr>
                </a:solidFill>
              </a:rPr>
            </a:br>
            <a:r>
              <a:rPr lang="en-US" sz="1200">
                <a:solidFill>
                  <a:schemeClr val="accent1">
                    <a:lumMod val="50000"/>
                  </a:schemeClr>
                </a:solidFill>
              </a:rPr>
              <a:t>Sr. Reporting &amp; Data Analyst</a:t>
            </a:r>
            <a:endParaRPr lang="en-US" sz="1600">
              <a:solidFill>
                <a:schemeClr val="accent1">
                  <a:lumMod val="50000"/>
                </a:schemeClr>
              </a:solidFill>
            </a:endParaRPr>
          </a:p>
        </p:txBody>
      </p:sp>
      <p:sp>
        <p:nvSpPr>
          <p:cNvPr id="29" name="Rounded Rectangle 28">
            <a:extLst>
              <a:ext uri="{FF2B5EF4-FFF2-40B4-BE49-F238E27FC236}">
                <a16:creationId xmlns:a16="http://schemas.microsoft.com/office/drawing/2014/main" id="{96F0ED23-BB6A-7455-D1A4-D96C6E77CE19}"/>
              </a:ext>
            </a:extLst>
          </p:cNvPr>
          <p:cNvSpPr/>
          <p:nvPr/>
        </p:nvSpPr>
        <p:spPr>
          <a:xfrm>
            <a:off x="9477009" y="3012293"/>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Baron Liu</a:t>
            </a:r>
            <a:br>
              <a:rPr lang="en-US" sz="1600">
                <a:solidFill>
                  <a:schemeClr val="accent1">
                    <a:lumMod val="50000"/>
                  </a:schemeClr>
                </a:solidFill>
              </a:rPr>
            </a:br>
            <a:r>
              <a:rPr lang="en-US" sz="1200">
                <a:solidFill>
                  <a:schemeClr val="accent1">
                    <a:lumMod val="50000"/>
                  </a:schemeClr>
                </a:solidFill>
              </a:rPr>
              <a:t>Data Scientist II</a:t>
            </a:r>
            <a:endParaRPr lang="en-US" sz="1600">
              <a:solidFill>
                <a:schemeClr val="accent1">
                  <a:lumMod val="50000"/>
                </a:schemeClr>
              </a:solidFill>
            </a:endParaRPr>
          </a:p>
        </p:txBody>
      </p:sp>
      <p:sp>
        <p:nvSpPr>
          <p:cNvPr id="30" name="Rounded Rectangle 29">
            <a:extLst>
              <a:ext uri="{FF2B5EF4-FFF2-40B4-BE49-F238E27FC236}">
                <a16:creationId xmlns:a16="http://schemas.microsoft.com/office/drawing/2014/main" id="{22EC07C7-A045-C148-0F40-C55AD531C06A}"/>
              </a:ext>
            </a:extLst>
          </p:cNvPr>
          <p:cNvSpPr/>
          <p:nvPr/>
        </p:nvSpPr>
        <p:spPr>
          <a:xfrm>
            <a:off x="9477009" y="3874297"/>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Pat Hoye</a:t>
            </a:r>
            <a:br>
              <a:rPr lang="en-US" sz="1600">
                <a:solidFill>
                  <a:schemeClr val="accent1">
                    <a:lumMod val="50000"/>
                  </a:schemeClr>
                </a:solidFill>
              </a:rPr>
            </a:br>
            <a:r>
              <a:rPr lang="en-US" sz="1200">
                <a:solidFill>
                  <a:schemeClr val="accent1">
                    <a:lumMod val="50000"/>
                  </a:schemeClr>
                </a:solidFill>
              </a:rPr>
              <a:t>HRBI Developer</a:t>
            </a:r>
            <a:endParaRPr lang="en-US" sz="1600">
              <a:solidFill>
                <a:schemeClr val="accent1">
                  <a:lumMod val="50000"/>
                </a:schemeClr>
              </a:solidFill>
            </a:endParaRPr>
          </a:p>
        </p:txBody>
      </p:sp>
      <p:sp>
        <p:nvSpPr>
          <p:cNvPr id="46" name="Rounded Rectangle 45">
            <a:extLst>
              <a:ext uri="{FF2B5EF4-FFF2-40B4-BE49-F238E27FC236}">
                <a16:creationId xmlns:a16="http://schemas.microsoft.com/office/drawing/2014/main" id="{28D41ECA-86AD-5107-7D02-F4AAE95F27C2}"/>
              </a:ext>
            </a:extLst>
          </p:cNvPr>
          <p:cNvSpPr/>
          <p:nvPr/>
        </p:nvSpPr>
        <p:spPr>
          <a:xfrm>
            <a:off x="9477009" y="4735171"/>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David Gardner*</a:t>
            </a:r>
            <a:br>
              <a:rPr lang="en-US" sz="1600">
                <a:solidFill>
                  <a:schemeClr val="accent1">
                    <a:lumMod val="50000"/>
                  </a:schemeClr>
                </a:solidFill>
              </a:rPr>
            </a:br>
            <a:r>
              <a:rPr lang="en-US" sz="1200">
                <a:solidFill>
                  <a:schemeClr val="accent1">
                    <a:lumMod val="50000"/>
                  </a:schemeClr>
                </a:solidFill>
              </a:rPr>
              <a:t>Sr. People Insights Manager</a:t>
            </a:r>
            <a:endParaRPr lang="en-US" sz="1600">
              <a:solidFill>
                <a:schemeClr val="accent1">
                  <a:lumMod val="50000"/>
                </a:schemeClr>
              </a:solidFill>
            </a:endParaRPr>
          </a:p>
        </p:txBody>
      </p:sp>
      <p:sp>
        <p:nvSpPr>
          <p:cNvPr id="47" name="Rounded Rectangle 46">
            <a:extLst>
              <a:ext uri="{FF2B5EF4-FFF2-40B4-BE49-F238E27FC236}">
                <a16:creationId xmlns:a16="http://schemas.microsoft.com/office/drawing/2014/main" id="{4B2749DA-38AE-0CCF-54BB-64B7FA87F1F0}"/>
              </a:ext>
            </a:extLst>
          </p:cNvPr>
          <p:cNvSpPr/>
          <p:nvPr/>
        </p:nvSpPr>
        <p:spPr>
          <a:xfrm>
            <a:off x="3627133" y="3012293"/>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David Li</a:t>
            </a:r>
            <a:br>
              <a:rPr lang="en-US" sz="1600">
                <a:solidFill>
                  <a:schemeClr val="accent1">
                    <a:lumMod val="50000"/>
                  </a:schemeClr>
                </a:solidFill>
              </a:rPr>
            </a:br>
            <a:r>
              <a:rPr lang="en-US" sz="1200">
                <a:solidFill>
                  <a:schemeClr val="accent1">
                    <a:lumMod val="50000"/>
                  </a:schemeClr>
                </a:solidFill>
              </a:rPr>
              <a:t>HRBI Developer</a:t>
            </a:r>
            <a:endParaRPr lang="en-US" sz="1600">
              <a:solidFill>
                <a:schemeClr val="accent1">
                  <a:lumMod val="50000"/>
                </a:schemeClr>
              </a:solidFill>
            </a:endParaRPr>
          </a:p>
        </p:txBody>
      </p:sp>
      <p:sp>
        <p:nvSpPr>
          <p:cNvPr id="48" name="Rounded Rectangle 47">
            <a:extLst>
              <a:ext uri="{FF2B5EF4-FFF2-40B4-BE49-F238E27FC236}">
                <a16:creationId xmlns:a16="http://schemas.microsoft.com/office/drawing/2014/main" id="{4FE5D04F-913A-EF97-A74E-0F07C4E2FAB4}"/>
              </a:ext>
            </a:extLst>
          </p:cNvPr>
          <p:cNvSpPr/>
          <p:nvPr/>
        </p:nvSpPr>
        <p:spPr>
          <a:xfrm>
            <a:off x="3681542" y="3873732"/>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Arun Chattopadhyay</a:t>
            </a:r>
            <a:br>
              <a:rPr lang="en-US" sz="1600">
                <a:solidFill>
                  <a:schemeClr val="accent1">
                    <a:lumMod val="50000"/>
                  </a:schemeClr>
                </a:solidFill>
              </a:rPr>
            </a:br>
            <a:r>
              <a:rPr lang="en-US" sz="1200">
                <a:solidFill>
                  <a:schemeClr val="accent1">
                    <a:lumMod val="50000"/>
                  </a:schemeClr>
                </a:solidFill>
              </a:rPr>
              <a:t>HRBI Developer</a:t>
            </a:r>
            <a:endParaRPr lang="en-US" sz="1600">
              <a:solidFill>
                <a:schemeClr val="accent1">
                  <a:lumMod val="50000"/>
                </a:schemeClr>
              </a:solidFill>
            </a:endParaRPr>
          </a:p>
        </p:txBody>
      </p:sp>
      <p:sp>
        <p:nvSpPr>
          <p:cNvPr id="49" name="Rounded Rectangle 48">
            <a:extLst>
              <a:ext uri="{FF2B5EF4-FFF2-40B4-BE49-F238E27FC236}">
                <a16:creationId xmlns:a16="http://schemas.microsoft.com/office/drawing/2014/main" id="{C675769B-F433-977F-0AFE-B24E0FB8FF14}"/>
              </a:ext>
            </a:extLst>
          </p:cNvPr>
          <p:cNvSpPr/>
          <p:nvPr/>
        </p:nvSpPr>
        <p:spPr>
          <a:xfrm>
            <a:off x="3681542" y="4735171"/>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Shannon DuQuesnay</a:t>
            </a:r>
            <a:br>
              <a:rPr lang="en-US" sz="1600">
                <a:solidFill>
                  <a:schemeClr val="accent1">
                    <a:lumMod val="50000"/>
                  </a:schemeClr>
                </a:solidFill>
              </a:rPr>
            </a:br>
            <a:r>
              <a:rPr lang="en-US" sz="1200">
                <a:solidFill>
                  <a:schemeClr val="accent1">
                    <a:lumMod val="50000"/>
                  </a:schemeClr>
                </a:solidFill>
              </a:rPr>
              <a:t>BI Engineer II</a:t>
            </a:r>
            <a:endParaRPr lang="en-US" sz="1600">
              <a:solidFill>
                <a:schemeClr val="accent1">
                  <a:lumMod val="50000"/>
                </a:schemeClr>
              </a:solidFill>
            </a:endParaRPr>
          </a:p>
        </p:txBody>
      </p:sp>
      <p:sp>
        <p:nvSpPr>
          <p:cNvPr id="50" name="Rounded Rectangle 49">
            <a:extLst>
              <a:ext uri="{FF2B5EF4-FFF2-40B4-BE49-F238E27FC236}">
                <a16:creationId xmlns:a16="http://schemas.microsoft.com/office/drawing/2014/main" id="{D5E483B5-7826-3F37-62BB-B398AA833EE9}"/>
              </a:ext>
            </a:extLst>
          </p:cNvPr>
          <p:cNvSpPr/>
          <p:nvPr/>
        </p:nvSpPr>
        <p:spPr>
          <a:xfrm>
            <a:off x="3681542" y="5596610"/>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Lalit Pandey</a:t>
            </a:r>
            <a:br>
              <a:rPr lang="en-US" sz="1600">
                <a:solidFill>
                  <a:schemeClr val="accent1">
                    <a:lumMod val="50000"/>
                  </a:schemeClr>
                </a:solidFill>
              </a:rPr>
            </a:br>
            <a:r>
              <a:rPr lang="en-US" sz="1200">
                <a:solidFill>
                  <a:schemeClr val="accent1">
                    <a:lumMod val="50000"/>
                  </a:schemeClr>
                </a:solidFill>
              </a:rPr>
              <a:t>BI Engineer II</a:t>
            </a:r>
            <a:endParaRPr lang="en-US" sz="1600">
              <a:solidFill>
                <a:schemeClr val="accent1">
                  <a:lumMod val="50000"/>
                </a:schemeClr>
              </a:solidFill>
            </a:endParaRPr>
          </a:p>
        </p:txBody>
      </p:sp>
      <p:sp>
        <p:nvSpPr>
          <p:cNvPr id="51" name="Rounded Rectangle 50">
            <a:extLst>
              <a:ext uri="{FF2B5EF4-FFF2-40B4-BE49-F238E27FC236}">
                <a16:creationId xmlns:a16="http://schemas.microsoft.com/office/drawing/2014/main" id="{55B7C106-7DE5-49AA-3C0D-C858D61DC4E6}"/>
              </a:ext>
            </a:extLst>
          </p:cNvPr>
          <p:cNvSpPr/>
          <p:nvPr/>
        </p:nvSpPr>
        <p:spPr>
          <a:xfrm>
            <a:off x="702195" y="3012292"/>
            <a:ext cx="2049160" cy="646331"/>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Michelle Morani</a:t>
            </a:r>
            <a:br>
              <a:rPr lang="en-US" sz="1600">
                <a:solidFill>
                  <a:schemeClr val="accent1">
                    <a:lumMod val="50000"/>
                  </a:schemeClr>
                </a:solidFill>
              </a:rPr>
            </a:br>
            <a:r>
              <a:rPr lang="en-US" sz="1200">
                <a:solidFill>
                  <a:schemeClr val="accent1">
                    <a:lumMod val="50000"/>
                  </a:schemeClr>
                </a:solidFill>
              </a:rPr>
              <a:t>Sr. Program Manager</a:t>
            </a:r>
            <a:endParaRPr lang="en-US" sz="1600">
              <a:solidFill>
                <a:schemeClr val="accent1">
                  <a:lumMod val="50000"/>
                </a:schemeClr>
              </a:solidFill>
            </a:endParaRPr>
          </a:p>
        </p:txBody>
      </p:sp>
      <p:sp>
        <p:nvSpPr>
          <p:cNvPr id="52" name="Rounded Rectangle 51">
            <a:extLst>
              <a:ext uri="{FF2B5EF4-FFF2-40B4-BE49-F238E27FC236}">
                <a16:creationId xmlns:a16="http://schemas.microsoft.com/office/drawing/2014/main" id="{493A4CE0-532A-E770-8CFC-B3F0F4BDAACD}"/>
              </a:ext>
            </a:extLst>
          </p:cNvPr>
          <p:cNvSpPr/>
          <p:nvPr/>
        </p:nvSpPr>
        <p:spPr>
          <a:xfrm>
            <a:off x="9477009" y="5596610"/>
            <a:ext cx="2049160" cy="646331"/>
          </a:xfrm>
          <a:prstGeom prst="roundRect">
            <a:avLst/>
          </a:prstGeom>
          <a:pattFill prst="ltUpDiag">
            <a:fgClr>
              <a:schemeClr val="tx2">
                <a:lumMod val="20000"/>
                <a:lumOff val="80000"/>
              </a:schemeClr>
            </a:fgClr>
            <a:bgClr>
              <a:schemeClr val="bg1"/>
            </a:bgClr>
          </a:pattFill>
          <a:ln w="190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accent1">
                    <a:lumMod val="50000"/>
                  </a:schemeClr>
                </a:solidFill>
              </a:rPr>
              <a:t>Chuqi Liu</a:t>
            </a:r>
            <a:br>
              <a:rPr lang="en-US" sz="1600"/>
            </a:br>
            <a:r>
              <a:rPr lang="en-US" sz="1200">
                <a:solidFill>
                  <a:schemeClr val="accent1">
                    <a:lumMod val="50000"/>
                  </a:schemeClr>
                </a:solidFill>
              </a:rPr>
              <a:t>Data Scientist I </a:t>
            </a:r>
            <a:endParaRPr lang="en-US" sz="1600">
              <a:solidFill>
                <a:schemeClr val="accent1">
                  <a:lumMod val="50000"/>
                </a:schemeClr>
              </a:solidFill>
            </a:endParaRPr>
          </a:p>
          <a:p>
            <a:pPr algn="ctr"/>
            <a:r>
              <a:rPr lang="en-US" sz="1200">
                <a:solidFill>
                  <a:schemeClr val="accent1">
                    <a:lumMod val="50000"/>
                  </a:schemeClr>
                </a:solidFill>
              </a:rPr>
              <a:t>(Intern Conversion in FY23)</a:t>
            </a:r>
            <a:endParaRPr lang="en-US" sz="1600">
              <a:solidFill>
                <a:schemeClr val="accent1">
                  <a:lumMod val="50000"/>
                </a:schemeClr>
              </a:solidFill>
              <a:cs typeface="Calibri"/>
            </a:endParaRPr>
          </a:p>
        </p:txBody>
      </p:sp>
      <p:cxnSp>
        <p:nvCxnSpPr>
          <p:cNvPr id="4" name="Connector: Elbow 3">
            <a:extLst>
              <a:ext uri="{FF2B5EF4-FFF2-40B4-BE49-F238E27FC236}">
                <a16:creationId xmlns:a16="http://schemas.microsoft.com/office/drawing/2014/main" id="{4E79A016-3769-DA39-7BD9-F346C77E4307}"/>
              </a:ext>
            </a:extLst>
          </p:cNvPr>
          <p:cNvCxnSpPr>
            <a:cxnSpLocks/>
            <a:stCxn id="5" idx="2"/>
            <a:endCxn id="11" idx="0"/>
          </p:cNvCxnSpPr>
          <p:nvPr/>
        </p:nvCxnSpPr>
        <p:spPr>
          <a:xfrm rot="5400000">
            <a:off x="3710264" y="-338716"/>
            <a:ext cx="282222" cy="448925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0FE62DA-9F63-38CC-D004-25AA47CFC999}"/>
              </a:ext>
            </a:extLst>
          </p:cNvPr>
          <p:cNvCxnSpPr>
            <a:stCxn id="5" idx="2"/>
            <a:endCxn id="8" idx="0"/>
          </p:cNvCxnSpPr>
          <p:nvPr/>
        </p:nvCxnSpPr>
        <p:spPr>
          <a:xfrm rot="5400000">
            <a:off x="5172733" y="1123753"/>
            <a:ext cx="282222" cy="156431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79F1801-F4DA-67F0-CC8D-C88BAFDA8858}"/>
              </a:ext>
            </a:extLst>
          </p:cNvPr>
          <p:cNvCxnSpPr>
            <a:stCxn id="5" idx="2"/>
            <a:endCxn id="6" idx="0"/>
          </p:cNvCxnSpPr>
          <p:nvPr/>
        </p:nvCxnSpPr>
        <p:spPr>
          <a:xfrm rot="16200000" flipH="1">
            <a:off x="6635202" y="1225598"/>
            <a:ext cx="282222" cy="13606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EDE598EA-DD77-94F7-9C80-7682982BD703}"/>
              </a:ext>
            </a:extLst>
          </p:cNvPr>
          <p:cNvCxnSpPr>
            <a:stCxn id="5" idx="2"/>
            <a:endCxn id="7" idx="0"/>
          </p:cNvCxnSpPr>
          <p:nvPr/>
        </p:nvCxnSpPr>
        <p:spPr>
          <a:xfrm rot="16200000" flipH="1">
            <a:off x="8097671" y="-236871"/>
            <a:ext cx="282222" cy="428556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E52AFFC-6CBE-0E8C-1DB4-6E9EB323F5F2}"/>
              </a:ext>
            </a:extLst>
          </p:cNvPr>
          <p:cNvCxnSpPr>
            <a:stCxn id="11" idx="1"/>
            <a:endCxn id="51" idx="1"/>
          </p:cNvCxnSpPr>
          <p:nvPr/>
        </p:nvCxnSpPr>
        <p:spPr>
          <a:xfrm rot="10800000" flipH="1" flipV="1">
            <a:off x="462141" y="2397076"/>
            <a:ext cx="240053" cy="938382"/>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0437E8D-148C-C45E-158D-10858F5CEB77}"/>
              </a:ext>
            </a:extLst>
          </p:cNvPr>
          <p:cNvCxnSpPr>
            <a:stCxn id="8" idx="1"/>
            <a:endCxn id="47" idx="1"/>
          </p:cNvCxnSpPr>
          <p:nvPr/>
        </p:nvCxnSpPr>
        <p:spPr>
          <a:xfrm rot="10800000" flipH="1" flipV="1">
            <a:off x="3387079" y="2397075"/>
            <a:ext cx="240053" cy="938383"/>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B778461D-7A6B-14F2-4F89-4A27317D250A}"/>
              </a:ext>
            </a:extLst>
          </p:cNvPr>
          <p:cNvCxnSpPr>
            <a:stCxn id="8" idx="1"/>
            <a:endCxn id="48" idx="1"/>
          </p:cNvCxnSpPr>
          <p:nvPr/>
        </p:nvCxnSpPr>
        <p:spPr>
          <a:xfrm rot="10800000" flipH="1" flipV="1">
            <a:off x="3387080" y="2397076"/>
            <a:ext cx="294462" cy="1799822"/>
          </a:xfrm>
          <a:prstGeom prst="bentConnector3">
            <a:avLst>
              <a:gd name="adj1" fmla="val -77633"/>
            </a:avLst>
          </a:prstGeom>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6FE98852-706F-2D78-A7AD-D8F34290350F}"/>
              </a:ext>
            </a:extLst>
          </p:cNvPr>
          <p:cNvCxnSpPr>
            <a:stCxn id="8" idx="1"/>
            <a:endCxn id="49" idx="1"/>
          </p:cNvCxnSpPr>
          <p:nvPr/>
        </p:nvCxnSpPr>
        <p:spPr>
          <a:xfrm rot="10800000" flipH="1" flipV="1">
            <a:off x="3387080" y="2397075"/>
            <a:ext cx="294462" cy="2661261"/>
          </a:xfrm>
          <a:prstGeom prst="bentConnector3">
            <a:avLst>
              <a:gd name="adj1" fmla="val -77633"/>
            </a:avLst>
          </a:prstGeom>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482D9DE-DA90-0E0D-0574-2F4F5060051C}"/>
              </a:ext>
            </a:extLst>
          </p:cNvPr>
          <p:cNvCxnSpPr>
            <a:stCxn id="8" idx="1"/>
            <a:endCxn id="50" idx="1"/>
          </p:cNvCxnSpPr>
          <p:nvPr/>
        </p:nvCxnSpPr>
        <p:spPr>
          <a:xfrm rot="10800000" flipH="1" flipV="1">
            <a:off x="3387080" y="2397076"/>
            <a:ext cx="294462" cy="3522700"/>
          </a:xfrm>
          <a:prstGeom prst="bentConnector3">
            <a:avLst>
              <a:gd name="adj1" fmla="val -77633"/>
            </a:avLst>
          </a:prstGeom>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82357C93-D109-CFE8-68ED-6AA699FAB750}"/>
              </a:ext>
            </a:extLst>
          </p:cNvPr>
          <p:cNvCxnSpPr>
            <a:stCxn id="6" idx="1"/>
            <a:endCxn id="27" idx="1"/>
          </p:cNvCxnSpPr>
          <p:nvPr/>
        </p:nvCxnSpPr>
        <p:spPr>
          <a:xfrm rot="10800000" flipH="1" flipV="1">
            <a:off x="6312017" y="2397075"/>
            <a:ext cx="240053" cy="938383"/>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4BDE4C0-6164-F997-68EC-2D41A79BEC2C}"/>
              </a:ext>
            </a:extLst>
          </p:cNvPr>
          <p:cNvCxnSpPr>
            <a:stCxn id="6" idx="1"/>
            <a:endCxn id="28" idx="1"/>
          </p:cNvCxnSpPr>
          <p:nvPr/>
        </p:nvCxnSpPr>
        <p:spPr>
          <a:xfrm rot="10800000" flipH="1" flipV="1">
            <a:off x="6312017" y="2397075"/>
            <a:ext cx="240053" cy="1799821"/>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00942B9D-71B4-1C80-77F9-A16AF104B39C}"/>
              </a:ext>
            </a:extLst>
          </p:cNvPr>
          <p:cNvCxnSpPr>
            <a:stCxn id="7" idx="1"/>
            <a:endCxn id="29" idx="1"/>
          </p:cNvCxnSpPr>
          <p:nvPr/>
        </p:nvCxnSpPr>
        <p:spPr>
          <a:xfrm rot="10800000" flipH="1" flipV="1">
            <a:off x="9236955" y="2397075"/>
            <a:ext cx="240053" cy="938383"/>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9F02211-9D90-7DC0-8B1D-3ED9A83B17C8}"/>
              </a:ext>
            </a:extLst>
          </p:cNvPr>
          <p:cNvCxnSpPr>
            <a:stCxn id="7" idx="1"/>
            <a:endCxn id="30" idx="1"/>
          </p:cNvCxnSpPr>
          <p:nvPr/>
        </p:nvCxnSpPr>
        <p:spPr>
          <a:xfrm rot="10800000" flipH="1" flipV="1">
            <a:off x="9236955" y="2397075"/>
            <a:ext cx="240053" cy="1800387"/>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417249E8-39B8-2324-EAA9-35FAEC113F90}"/>
              </a:ext>
            </a:extLst>
          </p:cNvPr>
          <p:cNvCxnSpPr>
            <a:stCxn id="7" idx="1"/>
            <a:endCxn id="46" idx="1"/>
          </p:cNvCxnSpPr>
          <p:nvPr/>
        </p:nvCxnSpPr>
        <p:spPr>
          <a:xfrm rot="10800000" flipH="1" flipV="1">
            <a:off x="9236955" y="2397075"/>
            <a:ext cx="240053" cy="2661261"/>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05D9965-E1D3-B0D5-A1BB-68800EAF5475}"/>
              </a:ext>
            </a:extLst>
          </p:cNvPr>
          <p:cNvCxnSpPr>
            <a:stCxn id="7" idx="1"/>
            <a:endCxn id="52" idx="1"/>
          </p:cNvCxnSpPr>
          <p:nvPr/>
        </p:nvCxnSpPr>
        <p:spPr>
          <a:xfrm rot="10800000" flipH="1" flipV="1">
            <a:off x="9236955" y="2397076"/>
            <a:ext cx="240053" cy="3522700"/>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39C5B24-50B0-F00F-2CE0-56B9A59CE0E1}"/>
              </a:ext>
            </a:extLst>
          </p:cNvPr>
          <p:cNvCxnSpPr>
            <a:cxnSpLocks/>
            <a:stCxn id="6" idx="1"/>
          </p:cNvCxnSpPr>
          <p:nvPr/>
        </p:nvCxnSpPr>
        <p:spPr>
          <a:xfrm rot="10800000" flipH="1" flipV="1">
            <a:off x="6312018" y="2397075"/>
            <a:ext cx="240052" cy="2661261"/>
          </a:xfrm>
          <a:prstGeom prst="bentConnector3">
            <a:avLst>
              <a:gd name="adj1" fmla="val -95229"/>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6A2AF0-C434-7E8A-EAB5-365AE75DECF7}"/>
              </a:ext>
            </a:extLst>
          </p:cNvPr>
          <p:cNvSpPr txBox="1"/>
          <p:nvPr/>
        </p:nvSpPr>
        <p:spPr>
          <a:xfrm>
            <a:off x="145583" y="6325294"/>
            <a:ext cx="4147017" cy="400110"/>
          </a:xfrm>
          <a:prstGeom prst="rect">
            <a:avLst/>
          </a:prstGeom>
          <a:noFill/>
        </p:spPr>
        <p:txBody>
          <a:bodyPr wrap="square" rtlCol="0">
            <a:spAutoFit/>
          </a:bodyPr>
          <a:lstStyle/>
          <a:p>
            <a:r>
              <a:rPr lang="en-US" sz="1000"/>
              <a:t>*Once Sadie transitions from FC HR to People Science, Nicole will assume ownership of FC HR and David will shift over and report directly to Nicole.</a:t>
            </a:r>
          </a:p>
        </p:txBody>
      </p:sp>
      <p:sp>
        <p:nvSpPr>
          <p:cNvPr id="18" name="Rounded Rectangle 51">
            <a:extLst>
              <a:ext uri="{FF2B5EF4-FFF2-40B4-BE49-F238E27FC236}">
                <a16:creationId xmlns:a16="http://schemas.microsoft.com/office/drawing/2014/main" id="{337237A9-E6B7-BD36-703D-6CD6386B5444}"/>
              </a:ext>
            </a:extLst>
          </p:cNvPr>
          <p:cNvSpPr/>
          <p:nvPr/>
        </p:nvSpPr>
        <p:spPr>
          <a:xfrm>
            <a:off x="6552071" y="4735171"/>
            <a:ext cx="2049160" cy="646331"/>
          </a:xfrm>
          <a:prstGeom prst="roundRect">
            <a:avLst/>
          </a:prstGeom>
          <a:pattFill prst="ltUpDiag">
            <a:fgClr>
              <a:schemeClr val="tx2">
                <a:lumMod val="20000"/>
                <a:lumOff val="80000"/>
              </a:schemeClr>
            </a:fgClr>
            <a:bgClr>
              <a:schemeClr val="bg1"/>
            </a:bgClr>
          </a:pattFill>
          <a:ln w="190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David Gardner*</a:t>
            </a:r>
            <a:br>
              <a:rPr lang="en-US" sz="1600">
                <a:solidFill>
                  <a:schemeClr val="accent1">
                    <a:lumMod val="50000"/>
                  </a:schemeClr>
                </a:solidFill>
              </a:rPr>
            </a:br>
            <a:r>
              <a:rPr lang="en-US" sz="1200">
                <a:solidFill>
                  <a:schemeClr val="accent1">
                    <a:lumMod val="50000"/>
                  </a:schemeClr>
                </a:solidFill>
              </a:rPr>
              <a:t>Sr. People Insights Manager</a:t>
            </a:r>
            <a:endParaRPr lang="en-US" sz="1600">
              <a:solidFill>
                <a:schemeClr val="accent1">
                  <a:lumMod val="50000"/>
                </a:schemeClr>
              </a:solidFill>
            </a:endParaRPr>
          </a:p>
        </p:txBody>
      </p:sp>
      <p:cxnSp>
        <p:nvCxnSpPr>
          <p:cNvPr id="9" name="Connector: Elbow 8">
            <a:extLst>
              <a:ext uri="{FF2B5EF4-FFF2-40B4-BE49-F238E27FC236}">
                <a16:creationId xmlns:a16="http://schemas.microsoft.com/office/drawing/2014/main" id="{B26E0590-90F3-0A57-919D-A120B583856C}"/>
              </a:ext>
            </a:extLst>
          </p:cNvPr>
          <p:cNvCxnSpPr>
            <a:stCxn id="46" idx="2"/>
            <a:endCxn id="18" idx="2"/>
          </p:cNvCxnSpPr>
          <p:nvPr/>
        </p:nvCxnSpPr>
        <p:spPr>
          <a:xfrm rot="5400000">
            <a:off x="9039120" y="3919033"/>
            <a:ext cx="12700" cy="2924938"/>
          </a:xfrm>
          <a:prstGeom prst="bentConnector3">
            <a:avLst>
              <a:gd name="adj1" fmla="val 100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025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3">
            <a:extLst>
              <a:ext uri="{FF2B5EF4-FFF2-40B4-BE49-F238E27FC236}">
                <a16:creationId xmlns:a16="http://schemas.microsoft.com/office/drawing/2014/main" id="{9AB098D0-17BE-FB4F-83EB-8CCF2CC64215}"/>
              </a:ext>
            </a:extLst>
          </p:cNvPr>
          <p:cNvSpPr txBox="1">
            <a:spLocks/>
          </p:cNvSpPr>
          <p:nvPr/>
        </p:nvSpPr>
        <p:spPr>
          <a:xfrm>
            <a:off x="191904" y="167015"/>
            <a:ext cx="11630279" cy="646331"/>
          </a:xfrm>
          <a:prstGeom prst="rect">
            <a:avLst/>
          </a:prstGeom>
        </p:spPr>
        <p:txBody>
          <a:bodyPr lIns="91440" tIns="45720" rIns="91440" bIns="45720" anchor="t"/>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solidFill>
                  <a:schemeClr val="bg1"/>
                </a:solidFill>
              </a:rPr>
              <a:t>EPA Customer Alignment </a:t>
            </a:r>
          </a:p>
        </p:txBody>
      </p:sp>
      <p:sp>
        <p:nvSpPr>
          <p:cNvPr id="19" name="Rounded Rectangle 18">
            <a:extLst>
              <a:ext uri="{FF2B5EF4-FFF2-40B4-BE49-F238E27FC236}">
                <a16:creationId xmlns:a16="http://schemas.microsoft.com/office/drawing/2014/main" id="{7DE62B5E-CD00-0641-8A89-21296AB083A8}"/>
              </a:ext>
            </a:extLst>
          </p:cNvPr>
          <p:cNvSpPr/>
          <p:nvPr/>
        </p:nvSpPr>
        <p:spPr>
          <a:xfrm>
            <a:off x="3648584" y="989236"/>
            <a:ext cx="2289213"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People Insights</a:t>
            </a:r>
          </a:p>
          <a:p>
            <a:pPr algn="ctr"/>
            <a:r>
              <a:rPr lang="en-US"/>
              <a:t>(Leads)</a:t>
            </a:r>
          </a:p>
        </p:txBody>
      </p:sp>
      <p:sp>
        <p:nvSpPr>
          <p:cNvPr id="26" name="Rounded Rectangle 25">
            <a:extLst>
              <a:ext uri="{FF2B5EF4-FFF2-40B4-BE49-F238E27FC236}">
                <a16:creationId xmlns:a16="http://schemas.microsoft.com/office/drawing/2014/main" id="{40BEFC7F-4293-D348-8DD0-028460CBBD83}"/>
              </a:ext>
            </a:extLst>
          </p:cNvPr>
          <p:cNvSpPr/>
          <p:nvPr/>
        </p:nvSpPr>
        <p:spPr>
          <a:xfrm>
            <a:off x="3648583" y="3046867"/>
            <a:ext cx="2289213" cy="2821898"/>
          </a:xfrm>
          <a:prstGeom prst="roundRect">
            <a:avLst/>
          </a:prstGeom>
          <a:solidFill>
            <a:schemeClr val="accent5">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Nicole Ziliotto</a:t>
            </a:r>
            <a:endParaRPr lang="en-US" sz="1400"/>
          </a:p>
          <a:p>
            <a:pPr algn="ctr"/>
            <a:r>
              <a:rPr lang="en-US" sz="1400" i="1"/>
              <a:t>(Keelie / Daljeet)</a:t>
            </a:r>
          </a:p>
        </p:txBody>
      </p:sp>
      <p:sp>
        <p:nvSpPr>
          <p:cNvPr id="27" name="Rounded Rectangle 26">
            <a:extLst>
              <a:ext uri="{FF2B5EF4-FFF2-40B4-BE49-F238E27FC236}">
                <a16:creationId xmlns:a16="http://schemas.microsoft.com/office/drawing/2014/main" id="{812EBE7E-1452-E74A-846B-195DF7ADDB49}"/>
              </a:ext>
            </a:extLst>
          </p:cNvPr>
          <p:cNvSpPr/>
          <p:nvPr/>
        </p:nvSpPr>
        <p:spPr>
          <a:xfrm>
            <a:off x="3648584" y="1788661"/>
            <a:ext cx="2289213" cy="1158890"/>
          </a:xfrm>
          <a:prstGeom prst="round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Kyle Christman</a:t>
            </a:r>
          </a:p>
        </p:txBody>
      </p:sp>
      <p:sp>
        <p:nvSpPr>
          <p:cNvPr id="28" name="Rounded Rectangle 27">
            <a:extLst>
              <a:ext uri="{FF2B5EF4-FFF2-40B4-BE49-F238E27FC236}">
                <a16:creationId xmlns:a16="http://schemas.microsoft.com/office/drawing/2014/main" id="{496657AC-C2F4-4C44-8467-8433B43D78AE}"/>
              </a:ext>
            </a:extLst>
          </p:cNvPr>
          <p:cNvSpPr/>
          <p:nvPr/>
        </p:nvSpPr>
        <p:spPr>
          <a:xfrm>
            <a:off x="291129" y="989237"/>
            <a:ext cx="3103596" cy="700109"/>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50000"/>
                  </a:schemeClr>
                </a:solidFill>
              </a:rPr>
              <a:t>Client Group</a:t>
            </a:r>
          </a:p>
        </p:txBody>
      </p:sp>
      <p:sp>
        <p:nvSpPr>
          <p:cNvPr id="29" name="Rounded Rectangle 28">
            <a:extLst>
              <a:ext uri="{FF2B5EF4-FFF2-40B4-BE49-F238E27FC236}">
                <a16:creationId xmlns:a16="http://schemas.microsoft.com/office/drawing/2014/main" id="{772E4B45-40FD-954A-95F9-A2BC46DF8309}"/>
              </a:ext>
            </a:extLst>
          </p:cNvPr>
          <p:cNvSpPr/>
          <p:nvPr/>
        </p:nvSpPr>
        <p:spPr>
          <a:xfrm>
            <a:off x="291129" y="1788661"/>
            <a:ext cx="1358798" cy="1152182"/>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TA</a:t>
            </a:r>
          </a:p>
        </p:txBody>
      </p:sp>
      <p:sp>
        <p:nvSpPr>
          <p:cNvPr id="30" name="Rounded Rectangle 29">
            <a:extLst>
              <a:ext uri="{FF2B5EF4-FFF2-40B4-BE49-F238E27FC236}">
                <a16:creationId xmlns:a16="http://schemas.microsoft.com/office/drawing/2014/main" id="{7D9135E8-594A-F443-B57C-E263D37B36EE}"/>
              </a:ext>
            </a:extLst>
          </p:cNvPr>
          <p:cNvSpPr/>
          <p:nvPr/>
        </p:nvSpPr>
        <p:spPr>
          <a:xfrm>
            <a:off x="295188" y="3901575"/>
            <a:ext cx="1358797" cy="1152182"/>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Talent</a:t>
            </a:r>
          </a:p>
        </p:txBody>
      </p:sp>
      <p:sp>
        <p:nvSpPr>
          <p:cNvPr id="31" name="Rounded Rectangle 30">
            <a:extLst>
              <a:ext uri="{FF2B5EF4-FFF2-40B4-BE49-F238E27FC236}">
                <a16:creationId xmlns:a16="http://schemas.microsoft.com/office/drawing/2014/main" id="{B0F89559-A9B1-C344-9EB1-C7EBC049D513}"/>
              </a:ext>
            </a:extLst>
          </p:cNvPr>
          <p:cNvSpPr/>
          <p:nvPr/>
        </p:nvSpPr>
        <p:spPr>
          <a:xfrm>
            <a:off x="1915192" y="1790771"/>
            <a:ext cx="1472184" cy="328664"/>
          </a:xfrm>
          <a:prstGeom prst="roundRect">
            <a:avLst/>
          </a:prstGeom>
          <a:solidFill>
            <a:schemeClr val="bg1">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FC TA</a:t>
            </a:r>
          </a:p>
        </p:txBody>
      </p:sp>
      <p:sp>
        <p:nvSpPr>
          <p:cNvPr id="32" name="Rounded Rectangle 31">
            <a:extLst>
              <a:ext uri="{FF2B5EF4-FFF2-40B4-BE49-F238E27FC236}">
                <a16:creationId xmlns:a16="http://schemas.microsoft.com/office/drawing/2014/main" id="{D4016F40-917D-9C49-84B6-19097AB9B675}"/>
              </a:ext>
            </a:extLst>
          </p:cNvPr>
          <p:cNvSpPr/>
          <p:nvPr/>
        </p:nvSpPr>
        <p:spPr>
          <a:xfrm>
            <a:off x="1915192" y="2210765"/>
            <a:ext cx="1472184" cy="328664"/>
          </a:xfrm>
          <a:prstGeom prst="roundRect">
            <a:avLst/>
          </a:prstGeom>
          <a:solidFill>
            <a:schemeClr val="bg1">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CS TA</a:t>
            </a:r>
          </a:p>
        </p:txBody>
      </p:sp>
      <p:sp>
        <p:nvSpPr>
          <p:cNvPr id="33" name="Rounded Rectangle 32">
            <a:extLst>
              <a:ext uri="{FF2B5EF4-FFF2-40B4-BE49-F238E27FC236}">
                <a16:creationId xmlns:a16="http://schemas.microsoft.com/office/drawing/2014/main" id="{06AAE687-892F-EB4D-8C7F-3D77A6002018}"/>
              </a:ext>
            </a:extLst>
          </p:cNvPr>
          <p:cNvSpPr/>
          <p:nvPr/>
        </p:nvSpPr>
        <p:spPr>
          <a:xfrm>
            <a:off x="1915192" y="2630759"/>
            <a:ext cx="1472184" cy="328664"/>
          </a:xfrm>
          <a:prstGeom prst="roundRect">
            <a:avLst/>
          </a:prstGeom>
          <a:solidFill>
            <a:schemeClr val="bg1">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TA Ops</a:t>
            </a:r>
          </a:p>
        </p:txBody>
      </p:sp>
      <p:sp>
        <p:nvSpPr>
          <p:cNvPr id="34" name="Rounded Rectangle 33">
            <a:extLst>
              <a:ext uri="{FF2B5EF4-FFF2-40B4-BE49-F238E27FC236}">
                <a16:creationId xmlns:a16="http://schemas.microsoft.com/office/drawing/2014/main" id="{F0B3DA1C-B342-3E46-8B06-3D5223A6DD6A}"/>
              </a:ext>
            </a:extLst>
          </p:cNvPr>
          <p:cNvSpPr/>
          <p:nvPr/>
        </p:nvSpPr>
        <p:spPr>
          <a:xfrm>
            <a:off x="1915192" y="3890741"/>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Talent Mgmt.</a:t>
            </a:r>
          </a:p>
        </p:txBody>
      </p:sp>
      <p:sp>
        <p:nvSpPr>
          <p:cNvPr id="35" name="Rounded Rectangle 34">
            <a:extLst>
              <a:ext uri="{FF2B5EF4-FFF2-40B4-BE49-F238E27FC236}">
                <a16:creationId xmlns:a16="http://schemas.microsoft.com/office/drawing/2014/main" id="{CCC0D6DB-7392-7241-9CD3-1A0FEC5B9B76}"/>
              </a:ext>
            </a:extLst>
          </p:cNvPr>
          <p:cNvSpPr/>
          <p:nvPr/>
        </p:nvSpPr>
        <p:spPr>
          <a:xfrm>
            <a:off x="1915192" y="4310735"/>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L&amp;D</a:t>
            </a:r>
          </a:p>
        </p:txBody>
      </p:sp>
      <p:sp>
        <p:nvSpPr>
          <p:cNvPr id="36" name="Rounded Rectangle 35">
            <a:extLst>
              <a:ext uri="{FF2B5EF4-FFF2-40B4-BE49-F238E27FC236}">
                <a16:creationId xmlns:a16="http://schemas.microsoft.com/office/drawing/2014/main" id="{A7F90AF3-00C8-5B4F-B6BC-0A4681E250FF}"/>
              </a:ext>
            </a:extLst>
          </p:cNvPr>
          <p:cNvSpPr/>
          <p:nvPr/>
        </p:nvSpPr>
        <p:spPr>
          <a:xfrm>
            <a:off x="1915192" y="4730729"/>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DEI</a:t>
            </a:r>
          </a:p>
        </p:txBody>
      </p:sp>
      <p:sp>
        <p:nvSpPr>
          <p:cNvPr id="37" name="Rounded Rectangle 36">
            <a:extLst>
              <a:ext uri="{FF2B5EF4-FFF2-40B4-BE49-F238E27FC236}">
                <a16:creationId xmlns:a16="http://schemas.microsoft.com/office/drawing/2014/main" id="{DF450FD1-DC01-B342-8E3C-33A234DED455}"/>
              </a:ext>
            </a:extLst>
          </p:cNvPr>
          <p:cNvSpPr/>
          <p:nvPr/>
        </p:nvSpPr>
        <p:spPr>
          <a:xfrm>
            <a:off x="6191655" y="989236"/>
            <a:ext cx="2287377"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HRBI Support</a:t>
            </a:r>
          </a:p>
          <a:p>
            <a:pPr algn="ctr"/>
            <a:r>
              <a:rPr lang="en-US"/>
              <a:t>(Technical)</a:t>
            </a:r>
          </a:p>
        </p:txBody>
      </p:sp>
      <p:sp>
        <p:nvSpPr>
          <p:cNvPr id="38" name="Rounded Rectangle 37">
            <a:extLst>
              <a:ext uri="{FF2B5EF4-FFF2-40B4-BE49-F238E27FC236}">
                <a16:creationId xmlns:a16="http://schemas.microsoft.com/office/drawing/2014/main" id="{CD6D6A6B-3A84-3146-BBDB-5D5E45AC45ED}"/>
              </a:ext>
            </a:extLst>
          </p:cNvPr>
          <p:cNvSpPr/>
          <p:nvPr/>
        </p:nvSpPr>
        <p:spPr>
          <a:xfrm>
            <a:off x="295189" y="5173065"/>
            <a:ext cx="1358796" cy="1176316"/>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HR</a:t>
            </a:r>
          </a:p>
        </p:txBody>
      </p:sp>
      <p:sp>
        <p:nvSpPr>
          <p:cNvPr id="39" name="Rounded Rectangle 38">
            <a:extLst>
              <a:ext uri="{FF2B5EF4-FFF2-40B4-BE49-F238E27FC236}">
                <a16:creationId xmlns:a16="http://schemas.microsoft.com/office/drawing/2014/main" id="{642B450A-8C41-894D-9B7A-AB7F59011ECF}"/>
              </a:ext>
            </a:extLst>
          </p:cNvPr>
          <p:cNvSpPr/>
          <p:nvPr/>
        </p:nvSpPr>
        <p:spPr>
          <a:xfrm>
            <a:off x="1915192" y="5990708"/>
            <a:ext cx="1472184" cy="328664"/>
          </a:xfrm>
          <a:prstGeom prst="roundRect">
            <a:avLst/>
          </a:prstGeom>
          <a:solidFill>
            <a:schemeClr val="accent5">
              <a:lumMod val="75000"/>
              <a:alpha val="40000"/>
            </a:schemeClr>
          </a:solidFill>
          <a:ln w="19050">
            <a:solidFill>
              <a:schemeClr val="accent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FC HR / Ops</a:t>
            </a:r>
          </a:p>
        </p:txBody>
      </p:sp>
      <p:sp>
        <p:nvSpPr>
          <p:cNvPr id="40" name="Rounded Rectangle 39">
            <a:extLst>
              <a:ext uri="{FF2B5EF4-FFF2-40B4-BE49-F238E27FC236}">
                <a16:creationId xmlns:a16="http://schemas.microsoft.com/office/drawing/2014/main" id="{F491BA1F-0327-6849-B6C0-1ABA6BBF5976}"/>
              </a:ext>
            </a:extLst>
          </p:cNvPr>
          <p:cNvSpPr/>
          <p:nvPr/>
        </p:nvSpPr>
        <p:spPr>
          <a:xfrm>
            <a:off x="1915192" y="5570717"/>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CS HR / Ops</a:t>
            </a:r>
          </a:p>
        </p:txBody>
      </p:sp>
      <p:sp>
        <p:nvSpPr>
          <p:cNvPr id="43" name="Rounded Rectangle 42">
            <a:extLst>
              <a:ext uri="{FF2B5EF4-FFF2-40B4-BE49-F238E27FC236}">
                <a16:creationId xmlns:a16="http://schemas.microsoft.com/office/drawing/2014/main" id="{DE4C60A6-C1F8-D845-B15F-A5AD9D79DA33}"/>
              </a:ext>
            </a:extLst>
          </p:cNvPr>
          <p:cNvSpPr/>
          <p:nvPr/>
        </p:nvSpPr>
        <p:spPr>
          <a:xfrm>
            <a:off x="291131" y="3046622"/>
            <a:ext cx="1358796" cy="749174"/>
          </a:xfrm>
          <a:prstGeom prst="roundRect">
            <a:avLst/>
          </a:prstGeom>
          <a:solidFill>
            <a:schemeClr val="accent1">
              <a:lumMod val="20000"/>
              <a:lumOff val="8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accent1">
                    <a:lumMod val="50000"/>
                  </a:schemeClr>
                </a:solidFill>
              </a:rPr>
              <a:t>Comp</a:t>
            </a:r>
          </a:p>
        </p:txBody>
      </p:sp>
      <p:sp>
        <p:nvSpPr>
          <p:cNvPr id="44" name="Rounded Rectangle 43">
            <a:extLst>
              <a:ext uri="{FF2B5EF4-FFF2-40B4-BE49-F238E27FC236}">
                <a16:creationId xmlns:a16="http://schemas.microsoft.com/office/drawing/2014/main" id="{F24DA790-E1B2-7A41-B14E-C2924C4D0BD2}"/>
              </a:ext>
            </a:extLst>
          </p:cNvPr>
          <p:cNvSpPr/>
          <p:nvPr/>
        </p:nvSpPr>
        <p:spPr>
          <a:xfrm>
            <a:off x="1919754" y="5150723"/>
            <a:ext cx="1471581"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300">
                <a:solidFill>
                  <a:schemeClr val="bg1">
                    <a:lumMod val="50000"/>
                  </a:schemeClr>
                </a:solidFill>
              </a:rPr>
              <a:t>Corp HR / HR Ops</a:t>
            </a:r>
          </a:p>
        </p:txBody>
      </p:sp>
      <p:sp>
        <p:nvSpPr>
          <p:cNvPr id="46" name="Rounded Rectangle 45">
            <a:extLst>
              <a:ext uri="{FF2B5EF4-FFF2-40B4-BE49-F238E27FC236}">
                <a16:creationId xmlns:a16="http://schemas.microsoft.com/office/drawing/2014/main" id="{4A266619-BEA5-8D43-B874-C2C340700AD7}"/>
              </a:ext>
            </a:extLst>
          </p:cNvPr>
          <p:cNvSpPr/>
          <p:nvPr/>
        </p:nvSpPr>
        <p:spPr>
          <a:xfrm>
            <a:off x="1915192" y="3470747"/>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Finance</a:t>
            </a:r>
          </a:p>
        </p:txBody>
      </p:sp>
      <p:sp>
        <p:nvSpPr>
          <p:cNvPr id="47" name="Rounded Rectangle 46">
            <a:extLst>
              <a:ext uri="{FF2B5EF4-FFF2-40B4-BE49-F238E27FC236}">
                <a16:creationId xmlns:a16="http://schemas.microsoft.com/office/drawing/2014/main" id="{7AD883CD-614F-A94D-96E6-707EA9401D40}"/>
              </a:ext>
            </a:extLst>
          </p:cNvPr>
          <p:cNvSpPr/>
          <p:nvPr/>
        </p:nvSpPr>
        <p:spPr>
          <a:xfrm>
            <a:off x="1915192" y="3050753"/>
            <a:ext cx="1472184" cy="328664"/>
          </a:xfrm>
          <a:prstGeom prst="roundRect">
            <a:avLst/>
          </a:prstGeom>
          <a:solidFill>
            <a:schemeClr val="accent5">
              <a:lumMod val="75000"/>
              <a:alpha val="40000"/>
            </a:schemeClr>
          </a:solidFill>
          <a:ln w="190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chemeClr val="bg1">
                    <a:lumMod val="50000"/>
                  </a:schemeClr>
                </a:solidFill>
              </a:rPr>
              <a:t>Comp</a:t>
            </a:r>
          </a:p>
        </p:txBody>
      </p:sp>
      <p:sp>
        <p:nvSpPr>
          <p:cNvPr id="55" name="Rounded Rectangle 54">
            <a:extLst>
              <a:ext uri="{FF2B5EF4-FFF2-40B4-BE49-F238E27FC236}">
                <a16:creationId xmlns:a16="http://schemas.microsoft.com/office/drawing/2014/main" id="{B5520C59-61F0-9949-BE7E-F9B27665FA7C}"/>
              </a:ext>
            </a:extLst>
          </p:cNvPr>
          <p:cNvSpPr/>
          <p:nvPr/>
        </p:nvSpPr>
        <p:spPr>
          <a:xfrm>
            <a:off x="6191655" y="3046291"/>
            <a:ext cx="2289213" cy="3215455"/>
          </a:xfrm>
          <a:prstGeom prst="round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Lalit / Shannon</a:t>
            </a:r>
          </a:p>
        </p:txBody>
      </p:sp>
      <p:sp>
        <p:nvSpPr>
          <p:cNvPr id="60" name="Rounded Rectangle 59">
            <a:extLst>
              <a:ext uri="{FF2B5EF4-FFF2-40B4-BE49-F238E27FC236}">
                <a16:creationId xmlns:a16="http://schemas.microsoft.com/office/drawing/2014/main" id="{C0EA653A-0498-204E-B155-05D61B383CD6}"/>
              </a:ext>
            </a:extLst>
          </p:cNvPr>
          <p:cNvSpPr/>
          <p:nvPr/>
        </p:nvSpPr>
        <p:spPr>
          <a:xfrm>
            <a:off x="6191656" y="1785357"/>
            <a:ext cx="2289213" cy="1152182"/>
          </a:xfrm>
          <a:prstGeom prst="roundRect">
            <a:avLst/>
          </a:prstGeom>
          <a:solidFill>
            <a:schemeClr val="accent3">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 Arun / David</a:t>
            </a:r>
          </a:p>
        </p:txBody>
      </p:sp>
      <p:sp>
        <p:nvSpPr>
          <p:cNvPr id="5" name="Rounded Rectangle 4">
            <a:extLst>
              <a:ext uri="{FF2B5EF4-FFF2-40B4-BE49-F238E27FC236}">
                <a16:creationId xmlns:a16="http://schemas.microsoft.com/office/drawing/2014/main" id="{10B615C6-98B1-DD19-6726-0EDF7073C3D4}"/>
              </a:ext>
            </a:extLst>
          </p:cNvPr>
          <p:cNvSpPr/>
          <p:nvPr/>
        </p:nvSpPr>
        <p:spPr>
          <a:xfrm>
            <a:off x="8732891" y="982948"/>
            <a:ext cx="2287377" cy="700109"/>
          </a:xfrm>
          <a:prstGeom prst="roundRect">
            <a:avLst/>
          </a:prstGeom>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Decision Science / Listening Strategies</a:t>
            </a:r>
          </a:p>
        </p:txBody>
      </p:sp>
      <p:sp>
        <p:nvSpPr>
          <p:cNvPr id="6" name="Rounded Rectangle 5">
            <a:extLst>
              <a:ext uri="{FF2B5EF4-FFF2-40B4-BE49-F238E27FC236}">
                <a16:creationId xmlns:a16="http://schemas.microsoft.com/office/drawing/2014/main" id="{C91024E7-A214-04E3-F4F3-9277A4807160}"/>
              </a:ext>
            </a:extLst>
          </p:cNvPr>
          <p:cNvSpPr/>
          <p:nvPr/>
        </p:nvSpPr>
        <p:spPr>
          <a:xfrm>
            <a:off x="8731055" y="1783629"/>
            <a:ext cx="2289213" cy="4478118"/>
          </a:xfrm>
          <a:prstGeom prst="roundRect">
            <a:avLst/>
          </a:prstGeom>
          <a:solidFill>
            <a:schemeClr val="accent4">
              <a:lumMod val="60000"/>
              <a:lumOff val="4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Sadie Rangaraj</a:t>
            </a:r>
            <a:endParaRPr lang="en-US" sz="1400"/>
          </a:p>
          <a:p>
            <a:pPr algn="ctr"/>
            <a:r>
              <a:rPr lang="en-US" sz="1400" i="1"/>
              <a:t>(Baron / Chuqi)</a:t>
            </a:r>
          </a:p>
          <a:p>
            <a:pPr algn="ctr"/>
            <a:endParaRPr lang="en-US" sz="1400"/>
          </a:p>
        </p:txBody>
      </p:sp>
      <p:sp>
        <p:nvSpPr>
          <p:cNvPr id="3" name="Rounded Rectangle 2">
            <a:extLst>
              <a:ext uri="{FF2B5EF4-FFF2-40B4-BE49-F238E27FC236}">
                <a16:creationId xmlns:a16="http://schemas.microsoft.com/office/drawing/2014/main" id="{78FF1AAB-2C69-95DB-3FAA-1D0791B58143}"/>
              </a:ext>
            </a:extLst>
          </p:cNvPr>
          <p:cNvSpPr/>
          <p:nvPr/>
        </p:nvSpPr>
        <p:spPr>
          <a:xfrm>
            <a:off x="3644909" y="5937834"/>
            <a:ext cx="2289213" cy="450265"/>
          </a:xfrm>
          <a:prstGeom prst="roundRect">
            <a:avLst/>
          </a:prstGeom>
          <a:solidFill>
            <a:schemeClr val="accent5">
              <a:lumMod val="7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t>Sadie Rangaraj</a:t>
            </a:r>
          </a:p>
          <a:p>
            <a:pPr algn="ctr"/>
            <a:r>
              <a:rPr lang="en-US" sz="1400" i="1"/>
              <a:t>(Pat Hoye / David Gardner)</a:t>
            </a:r>
          </a:p>
        </p:txBody>
      </p:sp>
    </p:spTree>
    <p:extLst>
      <p:ext uri="{BB962C8B-B14F-4D97-AF65-F5344CB8AC3E}">
        <p14:creationId xmlns:p14="http://schemas.microsoft.com/office/powerpoint/2010/main" val="2879304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4710C0-02D9-B699-E24C-B8AFA2878E9B}"/>
              </a:ext>
            </a:extLst>
          </p:cNvPr>
          <p:cNvSpPr>
            <a:spLocks noGrp="1"/>
          </p:cNvSpPr>
          <p:nvPr>
            <p:ph type="title"/>
          </p:nvPr>
        </p:nvSpPr>
        <p:spPr>
          <a:xfrm>
            <a:off x="2746957" y="3080702"/>
            <a:ext cx="9753091" cy="696595"/>
          </a:xfrm>
        </p:spPr>
        <p:txBody>
          <a:bodyPr/>
          <a:lstStyle/>
          <a:p>
            <a:pPr algn="ctr"/>
            <a:r>
              <a:rPr lang="en-US" b="0">
                <a:solidFill>
                  <a:schemeClr val="tx1"/>
                </a:solidFill>
                <a:latin typeface="+mn-lt"/>
              </a:rPr>
              <a:t>Data &amp; Platform Update</a:t>
            </a:r>
          </a:p>
        </p:txBody>
      </p:sp>
      <p:sp>
        <p:nvSpPr>
          <p:cNvPr id="11" name="Slide Number Placeholder 3">
            <a:extLst>
              <a:ext uri="{FF2B5EF4-FFF2-40B4-BE49-F238E27FC236}">
                <a16:creationId xmlns:a16="http://schemas.microsoft.com/office/drawing/2014/main" id="{330E24EB-9474-1BE3-1965-3A117842AC13}"/>
              </a:ext>
            </a:extLst>
          </p:cNvPr>
          <p:cNvSpPr>
            <a:spLocks noGrp="1"/>
          </p:cNvSpPr>
          <p:nvPr>
            <p:ph type="sldNum" sz="quarter" idx="7"/>
          </p:nvPr>
        </p:nvSpPr>
        <p:spPr>
          <a:xfrm>
            <a:off x="10703052" y="6435993"/>
            <a:ext cx="259715" cy="204470"/>
          </a:xfrm>
        </p:spPr>
        <p:txBody>
          <a:bodyPr/>
          <a:lstStyle/>
          <a:p>
            <a:pPr marL="38100">
              <a:spcBef>
                <a:spcPts val="10"/>
              </a:spcBef>
            </a:pPr>
            <a:fld id="{81D60167-4931-47E6-BA6A-407CBD079E47}" type="slidenum">
              <a:rPr lang="en-US" spc="45" dirty="0"/>
              <a:pPr marL="38100">
                <a:spcBef>
                  <a:spcPts val="10"/>
                </a:spcBef>
              </a:pPr>
              <a:t>7</a:t>
            </a:fld>
            <a:endParaRPr lang="en-US" spc="45"/>
          </a:p>
        </p:txBody>
      </p:sp>
    </p:spTree>
    <p:extLst>
      <p:ext uri="{BB962C8B-B14F-4D97-AF65-F5344CB8AC3E}">
        <p14:creationId xmlns:p14="http://schemas.microsoft.com/office/powerpoint/2010/main" val="4176630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ounded Rectangle 35">
            <a:extLst>
              <a:ext uri="{FF2B5EF4-FFF2-40B4-BE49-F238E27FC236}">
                <a16:creationId xmlns:a16="http://schemas.microsoft.com/office/drawing/2014/main" id="{D23A4BB2-93EB-E4E1-DCCC-8A214B792D2B}"/>
              </a:ext>
            </a:extLst>
          </p:cNvPr>
          <p:cNvSpPr/>
          <p:nvPr/>
        </p:nvSpPr>
        <p:spPr>
          <a:xfrm>
            <a:off x="743033" y="1120913"/>
            <a:ext cx="2745210" cy="4858198"/>
          </a:xfrm>
          <a:prstGeom prst="roundRect">
            <a:avLst/>
          </a:prstGeom>
          <a:noFill/>
          <a:ln w="28575">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prstClr val="black"/>
              </a:solidFill>
              <a:latin typeface="Arial"/>
            </a:endParaRPr>
          </a:p>
        </p:txBody>
      </p:sp>
      <p:pic>
        <p:nvPicPr>
          <p:cNvPr id="1062" name="Picture 38" descr="Adobe Captivate Prime LMS">
            <a:extLst>
              <a:ext uri="{FF2B5EF4-FFF2-40B4-BE49-F238E27FC236}">
                <a16:creationId xmlns:a16="http://schemas.microsoft.com/office/drawing/2014/main" id="{8790FFF7-13ED-5BE1-687A-368F06EB74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049" y="3253394"/>
            <a:ext cx="829994" cy="691662"/>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Cornerstone Brand Corner">
            <a:extLst>
              <a:ext uri="{FF2B5EF4-FFF2-40B4-BE49-F238E27FC236}">
                <a16:creationId xmlns:a16="http://schemas.microsoft.com/office/drawing/2014/main" id="{042DB2DA-89E0-3034-29CF-7D3EFE758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099" y="3159724"/>
            <a:ext cx="881759" cy="8817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reenhouse logo - Teamed">
            <a:extLst>
              <a:ext uri="{FF2B5EF4-FFF2-40B4-BE49-F238E27FC236}">
                <a16:creationId xmlns:a16="http://schemas.microsoft.com/office/drawing/2014/main" id="{C2D8944B-E75F-64C7-562F-D20153F06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9952" y="1810679"/>
            <a:ext cx="818228" cy="647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56F3673-9D84-DC47-B1AF-98728B91B75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34469" y="865058"/>
            <a:ext cx="252909" cy="11472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820EAE0E-357E-844D-9D6F-A48A193DF3D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460755" y="2921679"/>
            <a:ext cx="1628774" cy="78451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6">
            <a:extLst>
              <a:ext uri="{FF2B5EF4-FFF2-40B4-BE49-F238E27FC236}">
                <a16:creationId xmlns:a16="http://schemas.microsoft.com/office/drawing/2014/main" id="{5F432984-C8BA-4B4A-8402-6FE772A2A5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40075" y="4951693"/>
            <a:ext cx="1752601" cy="6713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7">
            <a:extLst>
              <a:ext uri="{FF2B5EF4-FFF2-40B4-BE49-F238E27FC236}">
                <a16:creationId xmlns:a16="http://schemas.microsoft.com/office/drawing/2014/main" id="{8A14B78E-4BFD-AE4B-8D1B-F0708604F0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911525" y="1216861"/>
            <a:ext cx="428550" cy="4334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9" name="TextBox 28">
            <a:extLst>
              <a:ext uri="{FF2B5EF4-FFF2-40B4-BE49-F238E27FC236}">
                <a16:creationId xmlns:a16="http://schemas.microsoft.com/office/drawing/2014/main" id="{CE5E5A36-5E4B-3344-82AE-9B75DC9C8F1F}"/>
              </a:ext>
            </a:extLst>
          </p:cNvPr>
          <p:cNvSpPr txBox="1"/>
          <p:nvPr/>
        </p:nvSpPr>
        <p:spPr>
          <a:xfrm rot="5400000">
            <a:off x="11137892" y="4601093"/>
            <a:ext cx="800100" cy="369332"/>
          </a:xfrm>
          <a:prstGeom prst="rect">
            <a:avLst/>
          </a:prstGeom>
          <a:noFill/>
        </p:spPr>
        <p:txBody>
          <a:bodyPr wrap="square" rtlCol="0">
            <a:spAutoFit/>
          </a:bodyPr>
          <a:lstStyle/>
          <a:p>
            <a:pPr algn="ctr"/>
            <a:r>
              <a:rPr lang="en-US" sz="900" b="1">
                <a:solidFill>
                  <a:srgbClr val="003300"/>
                </a:solidFill>
                <a:latin typeface="Arial"/>
                <a:ea typeface="ＭＳ Ｐゴシック"/>
              </a:rPr>
              <a:t>Advanced Analytics</a:t>
            </a:r>
          </a:p>
        </p:txBody>
      </p:sp>
      <p:sp>
        <p:nvSpPr>
          <p:cNvPr id="30" name="TextBox 29">
            <a:extLst>
              <a:ext uri="{FF2B5EF4-FFF2-40B4-BE49-F238E27FC236}">
                <a16:creationId xmlns:a16="http://schemas.microsoft.com/office/drawing/2014/main" id="{9FA32E5E-3559-FD44-B382-B987352663E7}"/>
              </a:ext>
            </a:extLst>
          </p:cNvPr>
          <p:cNvSpPr txBox="1"/>
          <p:nvPr/>
        </p:nvSpPr>
        <p:spPr>
          <a:xfrm rot="5400000">
            <a:off x="11106148" y="2959321"/>
            <a:ext cx="914400" cy="369332"/>
          </a:xfrm>
          <a:prstGeom prst="rect">
            <a:avLst/>
          </a:prstGeom>
          <a:noFill/>
        </p:spPr>
        <p:txBody>
          <a:bodyPr wrap="square" rtlCol="0">
            <a:spAutoFit/>
          </a:bodyPr>
          <a:lstStyle/>
          <a:p>
            <a:pPr algn="ctr"/>
            <a:r>
              <a:rPr lang="en-US" sz="900" b="1">
                <a:solidFill>
                  <a:srgbClr val="003300"/>
                </a:solidFill>
                <a:latin typeface="Arial"/>
                <a:ea typeface="ＭＳ Ｐゴシック"/>
              </a:rPr>
              <a:t>Enterprise Reporting</a:t>
            </a:r>
          </a:p>
        </p:txBody>
      </p:sp>
      <p:sp>
        <p:nvSpPr>
          <p:cNvPr id="33" name="TextBox 32">
            <a:extLst>
              <a:ext uri="{FF2B5EF4-FFF2-40B4-BE49-F238E27FC236}">
                <a16:creationId xmlns:a16="http://schemas.microsoft.com/office/drawing/2014/main" id="{79D8E6B9-C7EC-ED4E-A54A-DCDE5B6889C2}"/>
              </a:ext>
            </a:extLst>
          </p:cNvPr>
          <p:cNvSpPr txBox="1"/>
          <p:nvPr/>
        </p:nvSpPr>
        <p:spPr>
          <a:xfrm rot="5400000">
            <a:off x="11099198" y="1445448"/>
            <a:ext cx="1066799" cy="230832"/>
          </a:xfrm>
          <a:prstGeom prst="rect">
            <a:avLst/>
          </a:prstGeom>
          <a:noFill/>
        </p:spPr>
        <p:txBody>
          <a:bodyPr wrap="square" rtlCol="0">
            <a:spAutoFit/>
          </a:bodyPr>
          <a:lstStyle/>
          <a:p>
            <a:pPr algn="ctr"/>
            <a:r>
              <a:rPr lang="en-US" sz="900" b="1">
                <a:solidFill>
                  <a:srgbClr val="003300"/>
                </a:solidFill>
                <a:latin typeface="Arial"/>
                <a:ea typeface="ＭＳ Ｐゴシック"/>
              </a:rPr>
              <a:t>User Queries</a:t>
            </a:r>
          </a:p>
        </p:txBody>
      </p:sp>
      <p:sp>
        <p:nvSpPr>
          <p:cNvPr id="35" name="Flowchart: Magnetic Disk 46">
            <a:extLst>
              <a:ext uri="{FF2B5EF4-FFF2-40B4-BE49-F238E27FC236}">
                <a16:creationId xmlns:a16="http://schemas.microsoft.com/office/drawing/2014/main" id="{A9D2CBA0-5ED4-904B-A8B8-ECA3151C356D}"/>
              </a:ext>
            </a:extLst>
          </p:cNvPr>
          <p:cNvSpPr/>
          <p:nvPr/>
        </p:nvSpPr>
        <p:spPr bwMode="auto">
          <a:xfrm>
            <a:off x="4055919" y="1323962"/>
            <a:ext cx="4010872" cy="4012369"/>
          </a:xfrm>
          <a:prstGeom prst="flowChartMagneticDisk">
            <a:avLst/>
          </a:prstGeom>
          <a:solidFill>
            <a:schemeClr val="accent4">
              <a:lumMod val="20000"/>
              <a:lumOff val="80000"/>
            </a:schemeClr>
          </a:solidFill>
          <a:ln>
            <a:solidFill>
              <a:schemeClr val="accent4">
                <a:lumMod val="7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a:solidFill>
                <a:prstClr val="black"/>
              </a:solidFill>
              <a:latin typeface="Arial"/>
            </a:endParaRPr>
          </a:p>
        </p:txBody>
      </p:sp>
      <p:sp>
        <p:nvSpPr>
          <p:cNvPr id="39" name="Rounded Rectangle 38">
            <a:extLst>
              <a:ext uri="{FF2B5EF4-FFF2-40B4-BE49-F238E27FC236}">
                <a16:creationId xmlns:a16="http://schemas.microsoft.com/office/drawing/2014/main" id="{15786557-55A3-3646-868D-53B887B78E85}"/>
              </a:ext>
            </a:extLst>
          </p:cNvPr>
          <p:cNvSpPr/>
          <p:nvPr/>
        </p:nvSpPr>
        <p:spPr bwMode="auto">
          <a:xfrm>
            <a:off x="8781169" y="975960"/>
            <a:ext cx="3160109" cy="5014973"/>
          </a:xfrm>
          <a:prstGeom prst="roundRect">
            <a:avLst/>
          </a:prstGeom>
          <a:noFill/>
          <a:ln w="28575">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US">
              <a:solidFill>
                <a:prstClr val="black"/>
              </a:solidFill>
              <a:latin typeface="Arial"/>
            </a:endParaRPr>
          </a:p>
        </p:txBody>
      </p:sp>
      <p:sp>
        <p:nvSpPr>
          <p:cNvPr id="42" name="Right Arrow 41">
            <a:extLst>
              <a:ext uri="{FF2B5EF4-FFF2-40B4-BE49-F238E27FC236}">
                <a16:creationId xmlns:a16="http://schemas.microsoft.com/office/drawing/2014/main" id="{FA61BF2C-F5E9-9C4A-91BD-31BE9C091619}"/>
              </a:ext>
            </a:extLst>
          </p:cNvPr>
          <p:cNvSpPr/>
          <p:nvPr/>
        </p:nvSpPr>
        <p:spPr bwMode="auto">
          <a:xfrm>
            <a:off x="8203797" y="3159724"/>
            <a:ext cx="449356" cy="247165"/>
          </a:xfrm>
          <a:prstGeom prst="rightArrow">
            <a:avLst/>
          </a:prstGeom>
          <a:solidFill>
            <a:schemeClr val="accent1">
              <a:lumMod val="40000"/>
              <a:lumOff val="6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prstClr val="black"/>
              </a:solidFill>
              <a:latin typeface="Arial"/>
            </a:endParaRPr>
          </a:p>
        </p:txBody>
      </p:sp>
      <p:sp>
        <p:nvSpPr>
          <p:cNvPr id="45" name="Right Arrow 44">
            <a:extLst>
              <a:ext uri="{FF2B5EF4-FFF2-40B4-BE49-F238E27FC236}">
                <a16:creationId xmlns:a16="http://schemas.microsoft.com/office/drawing/2014/main" id="{0025B0AA-5D6B-1B44-87BF-503D309AF2F8}"/>
              </a:ext>
            </a:extLst>
          </p:cNvPr>
          <p:cNvSpPr/>
          <p:nvPr/>
        </p:nvSpPr>
        <p:spPr>
          <a:xfrm>
            <a:off x="3522519" y="4714613"/>
            <a:ext cx="533400" cy="323824"/>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a:solidFill>
                <a:prstClr val="black"/>
              </a:solidFill>
              <a:latin typeface="Arial"/>
            </a:endParaRPr>
          </a:p>
        </p:txBody>
      </p:sp>
      <p:sp>
        <p:nvSpPr>
          <p:cNvPr id="60" name="TextBox 59">
            <a:extLst>
              <a:ext uri="{FF2B5EF4-FFF2-40B4-BE49-F238E27FC236}">
                <a16:creationId xmlns:a16="http://schemas.microsoft.com/office/drawing/2014/main" id="{F3AF353A-0FB1-ED4C-A064-C3082F759E1C}"/>
              </a:ext>
            </a:extLst>
          </p:cNvPr>
          <p:cNvSpPr txBox="1"/>
          <p:nvPr/>
        </p:nvSpPr>
        <p:spPr>
          <a:xfrm rot="16200000">
            <a:off x="6500295" y="3499616"/>
            <a:ext cx="2462534" cy="369332"/>
          </a:xfrm>
          <a:prstGeom prst="rect">
            <a:avLst/>
          </a:prstGeom>
          <a:noFill/>
        </p:spPr>
        <p:txBody>
          <a:bodyPr wrap="none" rtlCol="0">
            <a:spAutoFit/>
          </a:bodyPr>
          <a:lstStyle/>
          <a:p>
            <a:r>
              <a:rPr lang="en-US"/>
              <a:t>Business Accessibility</a:t>
            </a:r>
          </a:p>
        </p:txBody>
      </p:sp>
      <p:cxnSp>
        <p:nvCxnSpPr>
          <p:cNvPr id="62" name="Straight Arrow Connector 61">
            <a:extLst>
              <a:ext uri="{FF2B5EF4-FFF2-40B4-BE49-F238E27FC236}">
                <a16:creationId xmlns:a16="http://schemas.microsoft.com/office/drawing/2014/main" id="{D410EF4B-9079-EE4F-8438-29EFDBD1B79E}"/>
              </a:ext>
            </a:extLst>
          </p:cNvPr>
          <p:cNvCxnSpPr>
            <a:cxnSpLocks/>
          </p:cNvCxnSpPr>
          <p:nvPr/>
        </p:nvCxnSpPr>
        <p:spPr>
          <a:xfrm flipV="1">
            <a:off x="7916225" y="2661425"/>
            <a:ext cx="0" cy="217486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79CCAA0E-E9CC-2140-9BF6-F93B8BE17407}"/>
              </a:ext>
            </a:extLst>
          </p:cNvPr>
          <p:cNvSpPr/>
          <p:nvPr/>
        </p:nvSpPr>
        <p:spPr>
          <a:xfrm>
            <a:off x="-9832" y="-12677"/>
            <a:ext cx="12192000" cy="907676"/>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79359C9-C6D8-5344-95D2-DDDC13541B4F}"/>
              </a:ext>
            </a:extLst>
          </p:cNvPr>
          <p:cNvSpPr/>
          <p:nvPr/>
        </p:nvSpPr>
        <p:spPr>
          <a:xfrm>
            <a:off x="219475" y="124967"/>
            <a:ext cx="9807493" cy="646331"/>
          </a:xfrm>
          <a:prstGeom prst="rect">
            <a:avLst/>
          </a:prstGeom>
        </p:spPr>
        <p:txBody>
          <a:bodyPr wrap="none">
            <a:spAutoFit/>
          </a:bodyPr>
          <a:lstStyle/>
          <a:p>
            <a:r>
              <a:rPr lang="en-US" sz="3600">
                <a:solidFill>
                  <a:schemeClr val="bg1"/>
                </a:solidFill>
              </a:rPr>
              <a:t>HR Data Mart Platform – Conceptual Diagram</a:t>
            </a:r>
          </a:p>
        </p:txBody>
      </p:sp>
      <p:sp>
        <p:nvSpPr>
          <p:cNvPr id="72" name="TextBox 71">
            <a:extLst>
              <a:ext uri="{FF2B5EF4-FFF2-40B4-BE49-F238E27FC236}">
                <a16:creationId xmlns:a16="http://schemas.microsoft.com/office/drawing/2014/main" id="{0C5F38C9-9D3D-1C4D-ABFB-5082EFF8348A}"/>
              </a:ext>
            </a:extLst>
          </p:cNvPr>
          <p:cNvSpPr txBox="1"/>
          <p:nvPr/>
        </p:nvSpPr>
        <p:spPr>
          <a:xfrm rot="16200000">
            <a:off x="-501276" y="3413782"/>
            <a:ext cx="1552028" cy="369332"/>
          </a:xfrm>
          <a:prstGeom prst="rect">
            <a:avLst/>
          </a:prstGeom>
          <a:noFill/>
        </p:spPr>
        <p:txBody>
          <a:bodyPr wrap="none" rtlCol="0">
            <a:spAutoFit/>
          </a:bodyPr>
          <a:lstStyle/>
          <a:p>
            <a:r>
              <a:rPr lang="en-US"/>
              <a:t>Data Sources</a:t>
            </a:r>
          </a:p>
        </p:txBody>
      </p:sp>
      <p:cxnSp>
        <p:nvCxnSpPr>
          <p:cNvPr id="74" name="Straight Arrow Connector 73">
            <a:extLst>
              <a:ext uri="{FF2B5EF4-FFF2-40B4-BE49-F238E27FC236}">
                <a16:creationId xmlns:a16="http://schemas.microsoft.com/office/drawing/2014/main" id="{F3E24162-FFEE-0148-8988-7A2AAB6264F5}"/>
              </a:ext>
            </a:extLst>
          </p:cNvPr>
          <p:cNvCxnSpPr>
            <a:cxnSpLocks/>
          </p:cNvCxnSpPr>
          <p:nvPr/>
        </p:nvCxnSpPr>
        <p:spPr>
          <a:xfrm flipH="1">
            <a:off x="582641" y="1120913"/>
            <a:ext cx="28250" cy="481650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D117684-EBF9-4EE4-81B1-388A7441F1DC}"/>
              </a:ext>
            </a:extLst>
          </p:cNvPr>
          <p:cNvSpPr txBox="1"/>
          <p:nvPr/>
        </p:nvSpPr>
        <p:spPr>
          <a:xfrm>
            <a:off x="4610942" y="5367443"/>
            <a:ext cx="3160109" cy="646331"/>
          </a:xfrm>
          <a:prstGeom prst="rect">
            <a:avLst/>
          </a:prstGeom>
          <a:noFill/>
        </p:spPr>
        <p:txBody>
          <a:bodyPr wrap="square" rtlCol="0">
            <a:spAutoFit/>
          </a:bodyPr>
          <a:lstStyle/>
          <a:p>
            <a:pPr algn="ctr"/>
            <a:r>
              <a:rPr lang="en-US"/>
              <a:t>Central Hub for Analytics, Insights and Science</a:t>
            </a:r>
          </a:p>
        </p:txBody>
      </p:sp>
      <p:pic>
        <p:nvPicPr>
          <p:cNvPr id="1028" name="Picture 4" descr="Setting Up AWS S3 for Open edX - Blog">
            <a:extLst>
              <a:ext uri="{FF2B5EF4-FFF2-40B4-BE49-F238E27FC236}">
                <a16:creationId xmlns:a16="http://schemas.microsoft.com/office/drawing/2014/main" id="{87F3506E-A194-8465-A268-FC1D6CA17A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80412" y="4537949"/>
            <a:ext cx="720735" cy="5405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ownload Snowflake Computing Logo in SVG Vector or PNG File Format - Logo .wine">
            <a:extLst>
              <a:ext uri="{FF2B5EF4-FFF2-40B4-BE49-F238E27FC236}">
                <a16:creationId xmlns:a16="http://schemas.microsoft.com/office/drawing/2014/main" id="{3B6C5025-1D20-0515-4382-58A7B12EAB8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1184" y="3598448"/>
            <a:ext cx="1640188" cy="109345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Workday Enterprise Management Cloud | Finance, HR, Planning, Spend">
            <a:extLst>
              <a:ext uri="{FF2B5EF4-FFF2-40B4-BE49-F238E27FC236}">
                <a16:creationId xmlns:a16="http://schemas.microsoft.com/office/drawing/2014/main" id="{2C93692B-5910-CBF7-D6E0-3B7FF577436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6061" y="1323962"/>
            <a:ext cx="972725" cy="50903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Transparent Kronos Logo, HD Png Download - kindpng">
            <a:extLst>
              <a:ext uri="{FF2B5EF4-FFF2-40B4-BE49-F238E27FC236}">
                <a16:creationId xmlns:a16="http://schemas.microsoft.com/office/drawing/2014/main" id="{C10FD30D-7429-D547-FC97-59C83280F4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53174" y="2522963"/>
            <a:ext cx="991476" cy="544159"/>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Top Learning Management System for Companies | Bridge">
            <a:extLst>
              <a:ext uri="{FF2B5EF4-FFF2-40B4-BE49-F238E27FC236}">
                <a16:creationId xmlns:a16="http://schemas.microsoft.com/office/drawing/2014/main" id="{DC95AD2A-F39D-14CF-5334-0AA8685DEC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2959" y="3253394"/>
            <a:ext cx="826062" cy="588390"/>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Recruitics - American Staffing Association">
            <a:extLst>
              <a:ext uri="{FF2B5EF4-FFF2-40B4-BE49-F238E27FC236}">
                <a16:creationId xmlns:a16="http://schemas.microsoft.com/office/drawing/2014/main" id="{8C285982-CD57-D841-6370-9996C77A89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90394" y="3970516"/>
            <a:ext cx="1338672" cy="38831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NICE Workforce Management (WFM)​ Reviews, Ratings &amp; Features 2022 | Gartner  Peer Insights">
            <a:extLst>
              <a:ext uri="{FF2B5EF4-FFF2-40B4-BE49-F238E27FC236}">
                <a16:creationId xmlns:a16="http://schemas.microsoft.com/office/drawing/2014/main" id="{E92D2017-A6C8-36DC-C5E8-2BB1E455190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3626" y="4790540"/>
            <a:ext cx="796621" cy="796621"/>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ServiceNow - School Information Management Systems">
            <a:extLst>
              <a:ext uri="{FF2B5EF4-FFF2-40B4-BE49-F238E27FC236}">
                <a16:creationId xmlns:a16="http://schemas.microsoft.com/office/drawing/2014/main" id="{5BEFC203-D401-410F-A2AD-36D0954514B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2962" y="4761499"/>
            <a:ext cx="1090394" cy="751516"/>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descr="Phenom People | Bullhorn Marketing">
            <a:extLst>
              <a:ext uri="{FF2B5EF4-FFF2-40B4-BE49-F238E27FC236}">
                <a16:creationId xmlns:a16="http://schemas.microsoft.com/office/drawing/2014/main" id="{CEF749D0-A56D-5FF9-1211-5FDA17A98E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8733" y="2601270"/>
            <a:ext cx="1296082" cy="470293"/>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descr="ADP Workforce Now Reviews 2022 | Software Reviews">
            <a:extLst>
              <a:ext uri="{FF2B5EF4-FFF2-40B4-BE49-F238E27FC236}">
                <a16:creationId xmlns:a16="http://schemas.microsoft.com/office/drawing/2014/main" id="{E5B02940-DF26-F92F-14AB-D65BA310F43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72556" y="1197181"/>
            <a:ext cx="762595" cy="76259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descr="Paychex">
            <a:extLst>
              <a:ext uri="{FF2B5EF4-FFF2-40B4-BE49-F238E27FC236}">
                <a16:creationId xmlns:a16="http://schemas.microsoft.com/office/drawing/2014/main" id="{D7C867D9-6B95-F1A0-8E3E-32E0F0DB8FA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9844" y="1803674"/>
            <a:ext cx="1119209" cy="62955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2E37BBFA-2707-8371-9274-0769863099D0}"/>
              </a:ext>
            </a:extLst>
          </p:cNvPr>
          <p:cNvPicPr>
            <a:picLocks noChangeAspect="1"/>
          </p:cNvPicPr>
          <p:nvPr/>
        </p:nvPicPr>
        <p:blipFill>
          <a:blip r:embed="rId20"/>
          <a:stretch>
            <a:fillRect/>
          </a:stretch>
        </p:blipFill>
        <p:spPr>
          <a:xfrm>
            <a:off x="9460824" y="1208966"/>
            <a:ext cx="1863093" cy="1023038"/>
          </a:xfrm>
          <a:prstGeom prst="rect">
            <a:avLst/>
          </a:prstGeom>
        </p:spPr>
      </p:pic>
      <p:pic>
        <p:nvPicPr>
          <p:cNvPr id="1088" name="Picture 64" descr="Tableau Logo, symbol, meaning, history, PNG">
            <a:extLst>
              <a:ext uri="{FF2B5EF4-FFF2-40B4-BE49-F238E27FC236}">
                <a16:creationId xmlns:a16="http://schemas.microsoft.com/office/drawing/2014/main" id="{1003AC70-A503-04F2-FCE9-9CAEA96E7AE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460755" y="2290521"/>
            <a:ext cx="1668676" cy="938630"/>
          </a:xfrm>
          <a:prstGeom prst="rect">
            <a:avLst/>
          </a:prstGeom>
          <a:noFill/>
          <a:extLst>
            <a:ext uri="{909E8E84-426E-40DD-AFC4-6F175D3DCCD1}">
              <a14:hiddenFill xmlns:a14="http://schemas.microsoft.com/office/drawing/2010/main">
                <a:solidFill>
                  <a:srgbClr val="FFFFFF"/>
                </a:solidFill>
              </a14:hiddenFill>
            </a:ext>
          </a:extLst>
        </p:spPr>
      </p:pic>
      <p:pic>
        <p:nvPicPr>
          <p:cNvPr id="1094" name="Picture 70" descr="Oracle hyperion Logos">
            <a:extLst>
              <a:ext uri="{FF2B5EF4-FFF2-40B4-BE49-F238E27FC236}">
                <a16:creationId xmlns:a16="http://schemas.microsoft.com/office/drawing/2014/main" id="{81280003-4665-8355-8F76-FF062C3859F4}"/>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38579" y="5302110"/>
            <a:ext cx="1029580" cy="612535"/>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People Success Platform - Your People at their best | Glint">
            <a:extLst>
              <a:ext uri="{FF2B5EF4-FFF2-40B4-BE49-F238E27FC236}">
                <a16:creationId xmlns:a16="http://schemas.microsoft.com/office/drawing/2014/main" id="{5928DDD5-8E4B-86C4-76CB-0025F99B3CC7}"/>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52959" y="4460461"/>
            <a:ext cx="1132088" cy="551303"/>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Navex One Reviews 2022: Details, Pricing, &amp; Features | G2">
            <a:extLst>
              <a:ext uri="{FF2B5EF4-FFF2-40B4-BE49-F238E27FC236}">
                <a16:creationId xmlns:a16="http://schemas.microsoft.com/office/drawing/2014/main" id="{507D8867-13E5-2221-F7E7-798E54E6813B}"/>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110089" y="4419634"/>
            <a:ext cx="1178672" cy="61880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a:extLst>
              <a:ext uri="{FF2B5EF4-FFF2-40B4-BE49-F238E27FC236}">
                <a16:creationId xmlns:a16="http://schemas.microsoft.com/office/drawing/2014/main" id="{51442318-F400-EA3A-EFFD-CA19AFEE6425}"/>
              </a:ext>
            </a:extLst>
          </p:cNvPr>
          <p:cNvCxnSpPr>
            <a:cxnSpLocks/>
          </p:cNvCxnSpPr>
          <p:nvPr/>
        </p:nvCxnSpPr>
        <p:spPr>
          <a:xfrm>
            <a:off x="4267200" y="4374680"/>
            <a:ext cx="3165987" cy="0"/>
          </a:xfrm>
          <a:prstGeom prst="straightConnector1">
            <a:avLst/>
          </a:prstGeom>
          <a:ln w="254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956428B-FA50-FE52-5583-4AF83C9FFC37}"/>
              </a:ext>
            </a:extLst>
          </p:cNvPr>
          <p:cNvCxnSpPr>
            <a:cxnSpLocks/>
          </p:cNvCxnSpPr>
          <p:nvPr/>
        </p:nvCxnSpPr>
        <p:spPr>
          <a:xfrm>
            <a:off x="4267200" y="3841784"/>
            <a:ext cx="3165987" cy="0"/>
          </a:xfrm>
          <a:prstGeom prst="straightConnector1">
            <a:avLst/>
          </a:prstGeom>
          <a:ln w="254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7FB1DA8-CCD8-54D8-58AC-59DC5A99E7D2}"/>
              </a:ext>
            </a:extLst>
          </p:cNvPr>
          <p:cNvCxnSpPr>
            <a:cxnSpLocks/>
          </p:cNvCxnSpPr>
          <p:nvPr/>
        </p:nvCxnSpPr>
        <p:spPr>
          <a:xfrm>
            <a:off x="4267200" y="3300424"/>
            <a:ext cx="3165987" cy="0"/>
          </a:xfrm>
          <a:prstGeom prst="straightConnector1">
            <a:avLst/>
          </a:prstGeom>
          <a:ln w="25400">
            <a:solidFill>
              <a:schemeClr val="tx1"/>
            </a:solidFill>
            <a:prstDash val="dashDot"/>
            <a:tailEnd type="none"/>
          </a:ln>
        </p:spPr>
        <p:style>
          <a:lnRef idx="1">
            <a:schemeClr val="accent1"/>
          </a:lnRef>
          <a:fillRef idx="0">
            <a:schemeClr val="accent1"/>
          </a:fillRef>
          <a:effectRef idx="0">
            <a:schemeClr val="accent1"/>
          </a:effectRef>
          <a:fontRef idx="minor">
            <a:schemeClr val="tx1"/>
          </a:fontRef>
        </p:style>
      </p:cxnSp>
      <p:pic>
        <p:nvPicPr>
          <p:cNvPr id="66" name="Picture 14" descr="Download Snowflake Computing Logo in SVG Vector or PNG File Format - Logo .wine">
            <a:extLst>
              <a:ext uri="{FF2B5EF4-FFF2-40B4-BE49-F238E27FC236}">
                <a16:creationId xmlns:a16="http://schemas.microsoft.com/office/drawing/2014/main" id="{6E3C2B04-B800-F473-0E5F-E7DE4D716BA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09086" y="3044334"/>
            <a:ext cx="1640188" cy="1093459"/>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Download Snowflake Computing Logo in SVG Vector or PNG File Format - Logo .wine">
            <a:extLst>
              <a:ext uri="{FF2B5EF4-FFF2-40B4-BE49-F238E27FC236}">
                <a16:creationId xmlns:a16="http://schemas.microsoft.com/office/drawing/2014/main" id="{81CC7882-9E2A-A79D-309F-331B69577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16988" y="2502276"/>
            <a:ext cx="1640188" cy="109345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D0B4D473-ED73-0E33-D49B-B58988A1EEE4}"/>
              </a:ext>
            </a:extLst>
          </p:cNvPr>
          <p:cNvSpPr txBox="1"/>
          <p:nvPr/>
        </p:nvSpPr>
        <p:spPr>
          <a:xfrm>
            <a:off x="5570476" y="4605874"/>
            <a:ext cx="1598515" cy="369332"/>
          </a:xfrm>
          <a:prstGeom prst="rect">
            <a:avLst/>
          </a:prstGeom>
          <a:noFill/>
        </p:spPr>
        <p:txBody>
          <a:bodyPr wrap="none" rtlCol="0">
            <a:spAutoFit/>
          </a:bodyPr>
          <a:lstStyle/>
          <a:p>
            <a:r>
              <a:rPr lang="en-US"/>
              <a:t>Storage Layer</a:t>
            </a:r>
          </a:p>
        </p:txBody>
      </p:sp>
      <p:sp>
        <p:nvSpPr>
          <p:cNvPr id="82" name="TextBox 81">
            <a:extLst>
              <a:ext uri="{FF2B5EF4-FFF2-40B4-BE49-F238E27FC236}">
                <a16:creationId xmlns:a16="http://schemas.microsoft.com/office/drawing/2014/main" id="{66579107-EEA6-5402-A16D-9FE3ED71815D}"/>
              </a:ext>
            </a:extLst>
          </p:cNvPr>
          <p:cNvSpPr txBox="1"/>
          <p:nvPr/>
        </p:nvSpPr>
        <p:spPr>
          <a:xfrm>
            <a:off x="5570475" y="3923324"/>
            <a:ext cx="1241045" cy="369332"/>
          </a:xfrm>
          <a:prstGeom prst="rect">
            <a:avLst/>
          </a:prstGeom>
          <a:noFill/>
        </p:spPr>
        <p:txBody>
          <a:bodyPr wrap="none" rtlCol="0">
            <a:spAutoFit/>
          </a:bodyPr>
          <a:lstStyle/>
          <a:p>
            <a:r>
              <a:rPr lang="en-US"/>
              <a:t>Raw Layer</a:t>
            </a:r>
          </a:p>
        </p:txBody>
      </p:sp>
      <p:sp>
        <p:nvSpPr>
          <p:cNvPr id="83" name="TextBox 82">
            <a:extLst>
              <a:ext uri="{FF2B5EF4-FFF2-40B4-BE49-F238E27FC236}">
                <a16:creationId xmlns:a16="http://schemas.microsoft.com/office/drawing/2014/main" id="{ACD28B99-2477-71ED-0B1D-CD92BF866DC7}"/>
              </a:ext>
            </a:extLst>
          </p:cNvPr>
          <p:cNvSpPr txBox="1"/>
          <p:nvPr/>
        </p:nvSpPr>
        <p:spPr>
          <a:xfrm>
            <a:off x="5570475" y="3371849"/>
            <a:ext cx="1608133" cy="369332"/>
          </a:xfrm>
          <a:prstGeom prst="rect">
            <a:avLst/>
          </a:prstGeom>
          <a:noFill/>
        </p:spPr>
        <p:txBody>
          <a:bodyPr wrap="none" rtlCol="0">
            <a:spAutoFit/>
          </a:bodyPr>
          <a:lstStyle/>
          <a:p>
            <a:r>
              <a:rPr lang="en-US"/>
              <a:t>Curated Layer</a:t>
            </a:r>
          </a:p>
        </p:txBody>
      </p:sp>
      <p:sp>
        <p:nvSpPr>
          <p:cNvPr id="84" name="TextBox 83">
            <a:extLst>
              <a:ext uri="{FF2B5EF4-FFF2-40B4-BE49-F238E27FC236}">
                <a16:creationId xmlns:a16="http://schemas.microsoft.com/office/drawing/2014/main" id="{18FE9EC5-A82E-75AB-0154-A8538469F703}"/>
              </a:ext>
            </a:extLst>
          </p:cNvPr>
          <p:cNvSpPr txBox="1"/>
          <p:nvPr/>
        </p:nvSpPr>
        <p:spPr>
          <a:xfrm>
            <a:off x="5574350" y="2849553"/>
            <a:ext cx="1737976" cy="369332"/>
          </a:xfrm>
          <a:prstGeom prst="rect">
            <a:avLst/>
          </a:prstGeom>
          <a:noFill/>
        </p:spPr>
        <p:txBody>
          <a:bodyPr wrap="none" rtlCol="0">
            <a:spAutoFit/>
          </a:bodyPr>
          <a:lstStyle/>
          <a:p>
            <a:r>
              <a:rPr lang="en-US"/>
              <a:t>Analytics Layer</a:t>
            </a:r>
          </a:p>
        </p:txBody>
      </p:sp>
      <p:pic>
        <p:nvPicPr>
          <p:cNvPr id="1100" name="Picture 76" descr="Snowpark for Python now Public Preview!!!!! : r/snowflake">
            <a:extLst>
              <a:ext uri="{FF2B5EF4-FFF2-40B4-BE49-F238E27FC236}">
                <a16:creationId xmlns:a16="http://schemas.microsoft.com/office/drawing/2014/main" id="{F5FC455A-6C2B-4465-A52C-193DC7E376D9}"/>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442194" y="4025340"/>
            <a:ext cx="832839" cy="760419"/>
          </a:xfrm>
          <a:prstGeom prst="rect">
            <a:avLst/>
          </a:prstGeom>
          <a:noFill/>
          <a:extLst>
            <a:ext uri="{909E8E84-426E-40DD-AFC4-6F175D3DCCD1}">
              <a14:hiddenFill xmlns:a14="http://schemas.microsoft.com/office/drawing/2010/main">
                <a:solidFill>
                  <a:srgbClr val="FFFFFF"/>
                </a:solidFill>
              </a14:hiddenFill>
            </a:ext>
          </a:extLst>
        </p:spPr>
      </p:pic>
      <p:pic>
        <p:nvPicPr>
          <p:cNvPr id="1102" name="Picture 78" descr="Machine Learning with Amazon SageMaker » Nub8">
            <a:extLst>
              <a:ext uri="{FF2B5EF4-FFF2-40B4-BE49-F238E27FC236}">
                <a16:creationId xmlns:a16="http://schemas.microsoft.com/office/drawing/2014/main" id="{9D0B759E-CF32-D3B6-B997-CB32DB023D3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033406" y="4242448"/>
            <a:ext cx="1494418" cy="636622"/>
          </a:xfrm>
          <a:prstGeom prst="rect">
            <a:avLst/>
          </a:prstGeom>
          <a:noFill/>
          <a:extLst>
            <a:ext uri="{909E8E84-426E-40DD-AFC4-6F175D3DCCD1}">
              <a14:hiddenFill xmlns:a14="http://schemas.microsoft.com/office/drawing/2010/main">
                <a:solidFill>
                  <a:srgbClr val="FFFFFF"/>
                </a:solidFill>
              </a14:hiddenFill>
            </a:ext>
          </a:extLst>
        </p:spPr>
      </p:pic>
      <p:pic>
        <p:nvPicPr>
          <p:cNvPr id="1104" name="Picture 80" descr="Download Python Logo in SVG Vector or PNG File Format - Logo.wine">
            <a:extLst>
              <a:ext uri="{FF2B5EF4-FFF2-40B4-BE49-F238E27FC236}">
                <a16:creationId xmlns:a16="http://schemas.microsoft.com/office/drawing/2014/main" id="{9098CDA7-C4EF-E8CD-070B-F8A2B3F3F97B}"/>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165361" y="3774003"/>
            <a:ext cx="1212825" cy="808550"/>
          </a:xfrm>
          <a:prstGeom prst="rect">
            <a:avLst/>
          </a:prstGeom>
          <a:noFill/>
          <a:extLst>
            <a:ext uri="{909E8E84-426E-40DD-AFC4-6F175D3DCCD1}">
              <a14:hiddenFill xmlns:a14="http://schemas.microsoft.com/office/drawing/2010/main">
                <a:solidFill>
                  <a:srgbClr val="FFFFFF"/>
                </a:solidFill>
              </a14:hiddenFill>
            </a:ext>
          </a:extLst>
        </p:spPr>
      </p:pic>
      <p:sp>
        <p:nvSpPr>
          <p:cNvPr id="88" name="Rounded Rectangle 87">
            <a:extLst>
              <a:ext uri="{FF2B5EF4-FFF2-40B4-BE49-F238E27FC236}">
                <a16:creationId xmlns:a16="http://schemas.microsoft.com/office/drawing/2014/main" id="{25C0F843-ACC6-8814-C260-11BEDA4C2F42}"/>
              </a:ext>
            </a:extLst>
          </p:cNvPr>
          <p:cNvSpPr/>
          <p:nvPr/>
        </p:nvSpPr>
        <p:spPr>
          <a:xfrm>
            <a:off x="355551" y="6055547"/>
            <a:ext cx="11670890" cy="33805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a:t>Data Quality</a:t>
            </a:r>
          </a:p>
        </p:txBody>
      </p:sp>
      <p:sp>
        <p:nvSpPr>
          <p:cNvPr id="89" name="Rounded Rectangle 88">
            <a:extLst>
              <a:ext uri="{FF2B5EF4-FFF2-40B4-BE49-F238E27FC236}">
                <a16:creationId xmlns:a16="http://schemas.microsoft.com/office/drawing/2014/main" id="{57FE3C11-4DB9-FC19-02E6-C6B4701D2A9B}"/>
              </a:ext>
            </a:extLst>
          </p:cNvPr>
          <p:cNvSpPr/>
          <p:nvPr/>
        </p:nvSpPr>
        <p:spPr>
          <a:xfrm>
            <a:off x="355551" y="6455302"/>
            <a:ext cx="11670890" cy="338052"/>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a:solidFill>
                  <a:sysClr val="windowText" lastClr="000000"/>
                </a:solidFill>
              </a:rPr>
              <a:t>Reference / Master Data Management and Data Governance</a:t>
            </a:r>
          </a:p>
        </p:txBody>
      </p:sp>
      <p:pic>
        <p:nvPicPr>
          <p:cNvPr id="1112" name="Picture 88" descr="Tagtic">
            <a:extLst>
              <a:ext uri="{FF2B5EF4-FFF2-40B4-BE49-F238E27FC236}">
                <a16:creationId xmlns:a16="http://schemas.microsoft.com/office/drawing/2014/main" id="{B80F405D-5C1F-68A2-39C7-C7298BC08994}"/>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201147" y="6085157"/>
            <a:ext cx="410686" cy="268284"/>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descr="Data Governance - GoldenSource 101 Data Management Series">
            <a:extLst>
              <a:ext uri="{FF2B5EF4-FFF2-40B4-BE49-F238E27FC236}">
                <a16:creationId xmlns:a16="http://schemas.microsoft.com/office/drawing/2014/main" id="{B169AEE9-260D-3F26-622E-7346E58A7233}"/>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360781" y="6494324"/>
            <a:ext cx="383280" cy="255724"/>
          </a:xfrm>
          <a:prstGeom prst="rect">
            <a:avLst/>
          </a:prstGeom>
          <a:noFill/>
          <a:extLst>
            <a:ext uri="{909E8E84-426E-40DD-AFC4-6F175D3DCCD1}">
              <a14:hiddenFill xmlns:a14="http://schemas.microsoft.com/office/drawing/2010/main">
                <a:solidFill>
                  <a:srgbClr val="FFFFFF"/>
                </a:solidFill>
              </a14:hiddenFill>
            </a:ext>
          </a:extLst>
        </p:spPr>
      </p:pic>
      <p:sp>
        <p:nvSpPr>
          <p:cNvPr id="91" name="Cloud Callout 90">
            <a:extLst>
              <a:ext uri="{FF2B5EF4-FFF2-40B4-BE49-F238E27FC236}">
                <a16:creationId xmlns:a16="http://schemas.microsoft.com/office/drawing/2014/main" id="{7C87BD26-7CAF-5BE2-B4D9-68886D49C3D2}"/>
              </a:ext>
            </a:extLst>
          </p:cNvPr>
          <p:cNvSpPr/>
          <p:nvPr/>
        </p:nvSpPr>
        <p:spPr>
          <a:xfrm>
            <a:off x="4416809" y="1545759"/>
            <a:ext cx="3407933" cy="874883"/>
          </a:xfrm>
          <a:prstGeom prst="cloudCallou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latin typeface="Arial"/>
              </a:rPr>
              <a:t>Logical Layers (Groupings) of Structured, </a:t>
            </a:r>
            <a:r>
              <a:rPr lang="en-US" sz="1200" b="1" err="1">
                <a:solidFill>
                  <a:schemeClr val="bg1"/>
                </a:solidFill>
                <a:latin typeface="Arial"/>
              </a:rPr>
              <a:t>Queryable</a:t>
            </a:r>
            <a:r>
              <a:rPr lang="en-US" sz="1200" b="1">
                <a:solidFill>
                  <a:schemeClr val="bg1"/>
                </a:solidFill>
                <a:latin typeface="Arial"/>
              </a:rPr>
              <a:t> Data in Snowflake</a:t>
            </a:r>
          </a:p>
        </p:txBody>
      </p:sp>
    </p:spTree>
    <p:extLst>
      <p:ext uri="{BB962C8B-B14F-4D97-AF65-F5344CB8AC3E}">
        <p14:creationId xmlns:p14="http://schemas.microsoft.com/office/powerpoint/2010/main" val="1903690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56CC567-384A-559D-A017-A85428326A93}"/>
              </a:ext>
            </a:extLst>
          </p:cNvPr>
          <p:cNvSpPr>
            <a:spLocks noGrp="1"/>
          </p:cNvSpPr>
          <p:nvPr>
            <p:ph sz="quarter" idx="10"/>
          </p:nvPr>
        </p:nvSpPr>
        <p:spPr/>
        <p:txBody>
          <a:bodyPr/>
          <a:lstStyle/>
          <a:p>
            <a:r>
              <a:rPr lang="en-US">
                <a:ea typeface="Calibri"/>
                <a:cs typeface="Calibri"/>
              </a:rPr>
              <a:t>HR Data Mart Roadmap</a:t>
            </a:r>
          </a:p>
        </p:txBody>
      </p:sp>
      <p:pic>
        <p:nvPicPr>
          <p:cNvPr id="5" name="Picture 5" descr="A picture containing chart&#10;&#10;Description automatically generated">
            <a:extLst>
              <a:ext uri="{FF2B5EF4-FFF2-40B4-BE49-F238E27FC236}">
                <a16:creationId xmlns:a16="http://schemas.microsoft.com/office/drawing/2014/main" id="{75ECD194-32E0-433A-5C32-C13D70AADF24}"/>
              </a:ext>
            </a:extLst>
          </p:cNvPr>
          <p:cNvPicPr>
            <a:picLocks noChangeAspect="1"/>
          </p:cNvPicPr>
          <p:nvPr/>
        </p:nvPicPr>
        <p:blipFill>
          <a:blip r:embed="rId2"/>
          <a:stretch>
            <a:fillRect/>
          </a:stretch>
        </p:blipFill>
        <p:spPr>
          <a:xfrm>
            <a:off x="848011" y="1150269"/>
            <a:ext cx="10244831" cy="4889977"/>
          </a:xfrm>
          <a:prstGeom prst="rect">
            <a:avLst/>
          </a:prstGeom>
        </p:spPr>
      </p:pic>
    </p:spTree>
    <p:extLst>
      <p:ext uri="{BB962C8B-B14F-4D97-AF65-F5344CB8AC3E}">
        <p14:creationId xmlns:p14="http://schemas.microsoft.com/office/powerpoint/2010/main" val="49441531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rosci 2020">
  <a:themeElements>
    <a:clrScheme name="Prosci - 2019 Brand Colors - Final">
      <a:dk1>
        <a:srgbClr val="000000"/>
      </a:dk1>
      <a:lt1>
        <a:srgbClr val="FFFFFF"/>
      </a:lt1>
      <a:dk2>
        <a:srgbClr val="44546A"/>
      </a:dk2>
      <a:lt2>
        <a:srgbClr val="E7E6E6"/>
      </a:lt2>
      <a:accent1>
        <a:srgbClr val="342A86"/>
      </a:accent1>
      <a:accent2>
        <a:srgbClr val="3F484F"/>
      </a:accent2>
      <a:accent3>
        <a:srgbClr val="B59361"/>
      </a:accent3>
      <a:accent4>
        <a:srgbClr val="2B4848"/>
      </a:accent4>
      <a:accent5>
        <a:srgbClr val="B14926"/>
      </a:accent5>
      <a:accent6>
        <a:srgbClr val="3F677B"/>
      </a:accent6>
      <a:hlink>
        <a:srgbClr val="302F82"/>
      </a:hlink>
      <a:folHlink>
        <a:srgbClr val="B7AEE1"/>
      </a:folHlink>
    </a:clrScheme>
    <a:fontScheme name="Prosci">
      <a:majorFont>
        <a:latin typeface="Calibri Light"/>
        <a:ea typeface=""/>
        <a:cs typeface=""/>
      </a:majorFont>
      <a:minorFont>
        <a:latin typeface="Calibr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osci-Powerpoint-Template" id="{0CCBDB0B-4FCB-7D42-911C-18C8EB7BD04C}" vid="{BA293BF1-BA4F-4D47-8556-63F2C6F01B53}"/>
    </a:ext>
  </a:extLst>
</a:theme>
</file>

<file path=ppt/theme/theme3.xml><?xml version="1.0" encoding="utf-8"?>
<a:theme xmlns:a="http://schemas.openxmlformats.org/drawingml/2006/main" name="Dark">
  <a:themeElements>
    <a:clrScheme name="Chewy Color Palette 1">
      <a:dk1>
        <a:srgbClr val="1148C2"/>
      </a:dk1>
      <a:lt1>
        <a:srgbClr val="FFFFFF"/>
      </a:lt1>
      <a:dk2>
        <a:srgbClr val="1148C2"/>
      </a:dk2>
      <a:lt2>
        <a:srgbClr val="BBD9F2"/>
      </a:lt2>
      <a:accent1>
        <a:srgbClr val="082957"/>
      </a:accent1>
      <a:accent2>
        <a:srgbClr val="7F7F7F"/>
      </a:accent2>
      <a:accent3>
        <a:srgbClr val="214184"/>
      </a:accent3>
      <a:accent4>
        <a:srgbClr val="9ED7FF"/>
      </a:accent4>
      <a:accent5>
        <a:srgbClr val="DEECF9"/>
      </a:accent5>
      <a:accent6>
        <a:srgbClr val="585858"/>
      </a:accent6>
      <a:hlink>
        <a:srgbClr val="1F48C1"/>
      </a:hlink>
      <a:folHlink>
        <a:srgbClr val="B73CB0"/>
      </a:folHlink>
    </a:clrScheme>
    <a:fontScheme name="SST">
      <a:majorFont>
        <a:latin typeface="Roboto Bold"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boto Regular"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Light">
  <a:themeElements>
    <a:clrScheme name="Chewy Color Palette 1">
      <a:dk1>
        <a:srgbClr val="1148C2"/>
      </a:dk1>
      <a:lt1>
        <a:srgbClr val="FFFFFF"/>
      </a:lt1>
      <a:dk2>
        <a:srgbClr val="1148C2"/>
      </a:dk2>
      <a:lt2>
        <a:srgbClr val="BBD9F2"/>
      </a:lt2>
      <a:accent1>
        <a:srgbClr val="082957"/>
      </a:accent1>
      <a:accent2>
        <a:srgbClr val="7F7F7F"/>
      </a:accent2>
      <a:accent3>
        <a:srgbClr val="214184"/>
      </a:accent3>
      <a:accent4>
        <a:srgbClr val="9ED7FF"/>
      </a:accent4>
      <a:accent5>
        <a:srgbClr val="DEECF9"/>
      </a:accent5>
      <a:accent6>
        <a:srgbClr val="585858"/>
      </a:accent6>
      <a:hlink>
        <a:srgbClr val="1F48C1"/>
      </a:hlink>
      <a:folHlink>
        <a:srgbClr val="B73CB0"/>
      </a:folHlink>
    </a:clrScheme>
    <a:fontScheme name="SST">
      <a:majorFont>
        <a:latin typeface="Roboto Bold"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boto Regular"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DB566C61ECFB44B080F5A2A99A72DA" ma:contentTypeVersion="12" ma:contentTypeDescription="Create a new document." ma:contentTypeScope="" ma:versionID="cd2e3acc5123b93f48a4b2958a301a08">
  <xsd:schema xmlns:xsd="http://www.w3.org/2001/XMLSchema" xmlns:xs="http://www.w3.org/2001/XMLSchema" xmlns:p="http://schemas.microsoft.com/office/2006/metadata/properties" xmlns:ns2="89cabc0b-7eb8-45a3-acac-421422ce735c" xmlns:ns3="b8367564-f4cc-4bb5-807d-69f2f4174984" targetNamespace="http://schemas.microsoft.com/office/2006/metadata/properties" ma:root="true" ma:fieldsID="656136973a371f9c2e9ae628944bcf6a" ns2:_="" ns3:_="">
    <xsd:import namespace="89cabc0b-7eb8-45a3-acac-421422ce735c"/>
    <xsd:import namespace="b8367564-f4cc-4bb5-807d-69f2f417498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AutoTags" minOccurs="0"/>
                <xsd:element ref="ns2:MediaLengthInSecond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cabc0b-7eb8-45a3-acac-421422ce73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367564-f4cc-4bb5-807d-69f2f417498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87D5826-8171-4A09-95A8-486D1DAE6BD0}">
  <ds:schemaRefs>
    <ds:schemaRef ds:uri="89cabc0b-7eb8-45a3-acac-421422ce735c"/>
    <ds:schemaRef ds:uri="b8367564-f4cc-4bb5-807d-69f2f41749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F503B5D-9443-4696-94BD-552E8389B3A4}">
  <ds:schemaRefs>
    <ds:schemaRef ds:uri="http://schemas.microsoft.com/sharepoint/v3/contenttype/forms"/>
  </ds:schemaRefs>
</ds:datastoreItem>
</file>

<file path=customXml/itemProps3.xml><?xml version="1.0" encoding="utf-8"?>
<ds:datastoreItem xmlns:ds="http://schemas.openxmlformats.org/officeDocument/2006/customXml" ds:itemID="{A2F85C37-51CD-47CB-B341-6969945DBCBF}">
  <ds:schemaRefs>
    <ds:schemaRef ds:uri="89cabc0b-7eb8-45a3-acac-421422ce735c"/>
    <ds:schemaRef ds:uri="b8367564-f4cc-4bb5-807d-69f2f41749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TotalTime>
  <Words>5700</Words>
  <Application>Microsoft Macintosh PowerPoint</Application>
  <PresentationFormat>Widescreen</PresentationFormat>
  <Paragraphs>746</Paragraphs>
  <Slides>32</Slides>
  <Notes>11</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32</vt:i4>
      </vt:variant>
    </vt:vector>
  </HeadingPairs>
  <TitlesOfParts>
    <vt:vector size="49" baseType="lpstr">
      <vt:lpstr>Arial</vt:lpstr>
      <vt:lpstr>Arial,Sans-Serif</vt:lpstr>
      <vt:lpstr>Calibri</vt:lpstr>
      <vt:lpstr>Calibri Light</vt:lpstr>
      <vt:lpstr>Century Gothic</vt:lpstr>
      <vt:lpstr>Gill Sans MT</vt:lpstr>
      <vt:lpstr>Open Sans</vt:lpstr>
      <vt:lpstr>Roboto</vt:lpstr>
      <vt:lpstr>Roboto Black</vt:lpstr>
      <vt:lpstr>Roboto Bold</vt:lpstr>
      <vt:lpstr>Roboto Medium</vt:lpstr>
      <vt:lpstr>Roboto Regular</vt:lpstr>
      <vt:lpstr>Wingdings</vt:lpstr>
      <vt:lpstr>1_Office Theme</vt:lpstr>
      <vt:lpstr>Prosci 2020</vt:lpstr>
      <vt:lpstr>Dark</vt:lpstr>
      <vt:lpstr>Light</vt:lpstr>
      <vt:lpstr>Enterprise People Analytics </vt:lpstr>
      <vt:lpstr>PowerPoint Presentation</vt:lpstr>
      <vt:lpstr>PowerPoint Presentation</vt:lpstr>
      <vt:lpstr>PowerPoint Presentation</vt:lpstr>
      <vt:lpstr>PowerPoint Presentation</vt:lpstr>
      <vt:lpstr>PowerPoint Presentation</vt:lpstr>
      <vt:lpstr>Data &amp; Platform Update</vt:lpstr>
      <vt:lpstr>PowerPoint Presentation</vt:lpstr>
      <vt:lpstr>PowerPoint Presentation</vt:lpstr>
      <vt:lpstr>PowerPoint Presentation</vt:lpstr>
      <vt:lpstr>PowerPoint Presentation</vt:lpstr>
      <vt:lpstr>PowerPoint Presentation</vt:lpstr>
      <vt:lpstr>EPA Product Details</vt:lpstr>
      <vt:lpstr>PowerPoint Presentation</vt:lpstr>
      <vt:lpstr>PowerPoint Presentation</vt:lpstr>
      <vt:lpstr>PowerPoint Presentation</vt:lpstr>
      <vt:lpstr>PowerPoint Presentation</vt:lpstr>
      <vt:lpstr>PowerPoint Presentation</vt:lpstr>
      <vt:lpstr>PowerPoint Presentation</vt:lpstr>
      <vt:lpstr>FY22 EPA Priorities, Wins and Opportunities</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Chewy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Change Management Module 2</dc:title>
  <dc:creator>Allan Meyer</dc:creator>
  <cp:lastModifiedBy>Matthias Chan</cp:lastModifiedBy>
  <cp:revision>2</cp:revision>
  <dcterms:created xsi:type="dcterms:W3CDTF">2022-06-28T15:52:43Z</dcterms:created>
  <dcterms:modified xsi:type="dcterms:W3CDTF">2022-10-13T19:54:58Z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0x010100C4DB566C61ECFB44B080F5A2A99A72DA</vt:lpwstr>
  </property>
</Properties>
</file>